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4743a01b8843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1b073f93ce43a9"/>
  </p:sldMasterIdLst>
  <p:sldIdLst>
    <p:sldId xmlns:r="http://schemas.openxmlformats.org/officeDocument/2006/relationships" id="256" r:id="R28d8b731714a46b3"/>
    <p:sldId xmlns:r="http://schemas.openxmlformats.org/officeDocument/2006/relationships" id="257" r:id="R204bce2424e34860"/>
    <p:sldId xmlns:r="http://schemas.openxmlformats.org/officeDocument/2006/relationships" id="258" r:id="Rb4c59d11abfa41f6"/>
    <p:sldId xmlns:r="http://schemas.openxmlformats.org/officeDocument/2006/relationships" id="259" r:id="R264554bfa9054ec7"/>
    <p:sldId xmlns:r="http://schemas.openxmlformats.org/officeDocument/2006/relationships" id="260" r:id="Rbcb22c2a1f994666"/>
    <p:sldId xmlns:r="http://schemas.openxmlformats.org/officeDocument/2006/relationships" id="261" r:id="Rf31e3de99add46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1b073f93ce43a9" /><Relationship Type="http://schemas.openxmlformats.org/officeDocument/2006/relationships/slide" Target="/ppt/slides/slide1.xml" Id="R28d8b731714a46b3" /><Relationship Type="http://schemas.openxmlformats.org/officeDocument/2006/relationships/slide" Target="/ppt/slides/slide2.xml" Id="R204bce2424e34860" /><Relationship Type="http://schemas.openxmlformats.org/officeDocument/2006/relationships/slide" Target="/ppt/slides/slide3.xml" Id="Rb4c59d11abfa41f6" /><Relationship Type="http://schemas.openxmlformats.org/officeDocument/2006/relationships/slide" Target="/ppt/slides/slide4.xml" Id="R264554bfa9054ec7" /><Relationship Type="http://schemas.openxmlformats.org/officeDocument/2006/relationships/slide" Target="/ppt/slides/slide5.xml" Id="Rbcb22c2a1f994666" /><Relationship Type="http://schemas.openxmlformats.org/officeDocument/2006/relationships/slide" Target="/ppt/slides/slide6.xml" Id="Rf31e3de99add46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e8616c92dd45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56bea4c6a64599" /><Relationship Type="http://schemas.openxmlformats.org/officeDocument/2006/relationships/theme" Target="/ppt/slideMasters/theme/theme1.xml" Id="Rab4776dd2d854c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56bea4c6a645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b7cb0738b148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c0174c7f7b49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f35909c2194f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6690a456a146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f363371f514a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caf91151440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PETRUS RESTAURANT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971 238 607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