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9741f66b204d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09121b382d4426"/>
  </p:sldMasterIdLst>
  <p:sldIdLst>
    <p:sldId xmlns:r="http://schemas.openxmlformats.org/officeDocument/2006/relationships" id="256" r:id="R570f7aefb0614a90"/>
    <p:sldId xmlns:r="http://schemas.openxmlformats.org/officeDocument/2006/relationships" id="257" r:id="Rf3becbcbc8194b71"/>
    <p:sldId xmlns:r="http://schemas.openxmlformats.org/officeDocument/2006/relationships" id="258" r:id="R6e1030e70e7843a6"/>
    <p:sldId xmlns:r="http://schemas.openxmlformats.org/officeDocument/2006/relationships" id="259" r:id="R24e65a65c15f44f1"/>
    <p:sldId xmlns:r="http://schemas.openxmlformats.org/officeDocument/2006/relationships" id="260" r:id="Rb47965167e094c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9121b382d4426" /><Relationship Type="http://schemas.openxmlformats.org/officeDocument/2006/relationships/slide" Target="/ppt/slides/slide1.xml" Id="R570f7aefb0614a90" /><Relationship Type="http://schemas.openxmlformats.org/officeDocument/2006/relationships/slide" Target="/ppt/slides/slide2.xml" Id="Rf3becbcbc8194b71" /><Relationship Type="http://schemas.openxmlformats.org/officeDocument/2006/relationships/slide" Target="/ppt/slides/slide3.xml" Id="R6e1030e70e7843a6" /><Relationship Type="http://schemas.openxmlformats.org/officeDocument/2006/relationships/slide" Target="/ppt/slides/slide4.xml" Id="R24e65a65c15f44f1" /><Relationship Type="http://schemas.openxmlformats.org/officeDocument/2006/relationships/slide" Target="/ppt/slides/slide5.xml" Id="Rb47965167e094c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5a426be0045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e35a7c58645de" /><Relationship Type="http://schemas.openxmlformats.org/officeDocument/2006/relationships/theme" Target="/ppt/slideMasters/theme/theme1.xml" Id="R39d2915dd31e4e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3e35a7c58645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ec7f1bf5740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a413a2ace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d6fa8729c45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51816563047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0d7c49b26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