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0d1018a77647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54cb7125454e63"/>
  </p:sldMasterIdLst>
  <p:sldIdLst>
    <p:sldId xmlns:r="http://schemas.openxmlformats.org/officeDocument/2006/relationships" id="256" r:id="Ra2d32fe61e64453a"/>
    <p:sldId xmlns:r="http://schemas.openxmlformats.org/officeDocument/2006/relationships" id="257" r:id="R9c3225f918884f4f"/>
    <p:sldId xmlns:r="http://schemas.openxmlformats.org/officeDocument/2006/relationships" id="258" r:id="Rdd6ebf7e58b74818"/>
    <p:sldId xmlns:r="http://schemas.openxmlformats.org/officeDocument/2006/relationships" id="259" r:id="Ra37943cdadf246ae"/>
    <p:sldId xmlns:r="http://schemas.openxmlformats.org/officeDocument/2006/relationships" id="260" r:id="Rd9339409fc7c4705"/>
    <p:sldId xmlns:r="http://schemas.openxmlformats.org/officeDocument/2006/relationships" id="261" r:id="R7813d29a523644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54cb7125454e63" /><Relationship Type="http://schemas.openxmlformats.org/officeDocument/2006/relationships/slide" Target="/ppt/slides/slide1.xml" Id="Ra2d32fe61e64453a" /><Relationship Type="http://schemas.openxmlformats.org/officeDocument/2006/relationships/slide" Target="/ppt/slides/slide2.xml" Id="R9c3225f918884f4f" /><Relationship Type="http://schemas.openxmlformats.org/officeDocument/2006/relationships/slide" Target="/ppt/slides/slide3.xml" Id="Rdd6ebf7e58b74818" /><Relationship Type="http://schemas.openxmlformats.org/officeDocument/2006/relationships/slide" Target="/ppt/slides/slide4.xml" Id="Ra37943cdadf246ae" /><Relationship Type="http://schemas.openxmlformats.org/officeDocument/2006/relationships/slide" Target="/ppt/slides/slide5.xml" Id="Rd9339409fc7c4705" /><Relationship Type="http://schemas.openxmlformats.org/officeDocument/2006/relationships/slide" Target="/ppt/slides/slide6.xml" Id="R7813d29a523644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972b09203f40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50f38ed9c4b0a" /><Relationship Type="http://schemas.openxmlformats.org/officeDocument/2006/relationships/theme" Target="/ppt/slideMasters/theme/theme1.xml" Id="R524d327fa2334f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550f38ed9c4b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be5693a8d46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ba321216748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97d67eb484d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f5742f6e248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cd75dbb0f41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a7857566041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RASMUSSEN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Sletteidveien 312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99 52 88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