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07838851a44c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56804823784a09"/>
  </p:sldMasterIdLst>
  <p:sldIdLst>
    <p:sldId xmlns:r="http://schemas.openxmlformats.org/officeDocument/2006/relationships" id="256" r:id="R9e14ef9d717d4b6f"/>
    <p:sldId xmlns:r="http://schemas.openxmlformats.org/officeDocument/2006/relationships" id="257" r:id="R3a44510a4c4845fc"/>
    <p:sldId xmlns:r="http://schemas.openxmlformats.org/officeDocument/2006/relationships" id="258" r:id="R4561134d0fc84708"/>
    <p:sldId xmlns:r="http://schemas.openxmlformats.org/officeDocument/2006/relationships" id="259" r:id="R351f52be955e4027"/>
    <p:sldId xmlns:r="http://schemas.openxmlformats.org/officeDocument/2006/relationships" id="260" r:id="R39c886fa41ce4b60"/>
    <p:sldId xmlns:r="http://schemas.openxmlformats.org/officeDocument/2006/relationships" id="261" r:id="R0c0726fc0ab348a8"/>
    <p:sldId xmlns:r="http://schemas.openxmlformats.org/officeDocument/2006/relationships" id="262" r:id="R5b8c00d08fba4e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56804823784a09" /><Relationship Type="http://schemas.openxmlformats.org/officeDocument/2006/relationships/slide" Target="/ppt/slides/slide1.xml" Id="R9e14ef9d717d4b6f" /><Relationship Type="http://schemas.openxmlformats.org/officeDocument/2006/relationships/slide" Target="/ppt/slides/slide2.xml" Id="R3a44510a4c4845fc" /><Relationship Type="http://schemas.openxmlformats.org/officeDocument/2006/relationships/slide" Target="/ppt/slides/slide3.xml" Id="R4561134d0fc84708" /><Relationship Type="http://schemas.openxmlformats.org/officeDocument/2006/relationships/slide" Target="/ppt/slides/slide4.xml" Id="R351f52be955e4027" /><Relationship Type="http://schemas.openxmlformats.org/officeDocument/2006/relationships/slide" Target="/ppt/slides/slide5.xml" Id="R39c886fa41ce4b60" /><Relationship Type="http://schemas.openxmlformats.org/officeDocument/2006/relationships/slide" Target="/ppt/slides/slide6.xml" Id="R0c0726fc0ab348a8" /><Relationship Type="http://schemas.openxmlformats.org/officeDocument/2006/relationships/slide" Target="/ppt/slides/slide7.xml" Id="R5b8c00d08fba4e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c5bade4f224f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c5373642240e7" /><Relationship Type="http://schemas.openxmlformats.org/officeDocument/2006/relationships/theme" Target="/ppt/slideMasters/theme/theme1.xml" Id="Rcbe5773a2b0842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bc5373642240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f88ded97842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5f172b8ce4b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4b61b42404f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54d23e2b147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27163ad0e47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0fa025e3f47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5dd37f8894d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RASMUSSEN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TRANSPORT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21 750 110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−515 496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−431 492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2 180 161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4 785 120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KRISTIAN AAMODT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Sletteidveien 312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99 52 88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