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4b50a3c01a43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e0b6119c4463e"/>
  </p:sldMasterIdLst>
  <p:sldIdLst>
    <p:sldId xmlns:r="http://schemas.openxmlformats.org/officeDocument/2006/relationships" id="256" r:id="Redba5f728b704fda"/>
    <p:sldId xmlns:r="http://schemas.openxmlformats.org/officeDocument/2006/relationships" id="257" r:id="R0cc08ffd418349aa"/>
    <p:sldId xmlns:r="http://schemas.openxmlformats.org/officeDocument/2006/relationships" id="258" r:id="Rf59b15a78ef84b3b"/>
    <p:sldId xmlns:r="http://schemas.openxmlformats.org/officeDocument/2006/relationships" id="259" r:id="Rbafc61acfa5840f3"/>
    <p:sldId xmlns:r="http://schemas.openxmlformats.org/officeDocument/2006/relationships" id="260" r:id="R8adba41b3652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e0b6119c4463e" /><Relationship Type="http://schemas.openxmlformats.org/officeDocument/2006/relationships/slide" Target="/ppt/slides/slide1.xml" Id="Redba5f728b704fda" /><Relationship Type="http://schemas.openxmlformats.org/officeDocument/2006/relationships/slide" Target="/ppt/slides/slide2.xml" Id="R0cc08ffd418349aa" /><Relationship Type="http://schemas.openxmlformats.org/officeDocument/2006/relationships/slide" Target="/ppt/slides/slide3.xml" Id="Rf59b15a78ef84b3b" /><Relationship Type="http://schemas.openxmlformats.org/officeDocument/2006/relationships/slide" Target="/ppt/slides/slide4.xml" Id="Rbafc61acfa5840f3" /><Relationship Type="http://schemas.openxmlformats.org/officeDocument/2006/relationships/slide" Target="/ppt/slides/slide5.xml" Id="R8adba41b3652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aa0ce9547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0ea1694d34eb8" /><Relationship Type="http://schemas.openxmlformats.org/officeDocument/2006/relationships/theme" Target="/ppt/slideMasters/theme/theme1.xml" Id="Rf2575c669bec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00ea1694d34e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b1566929747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1b0c703b8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2a03b0f6a4c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da5b19531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b9793fae246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