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07a1fd553345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f99bf935924391"/>
  </p:sldMasterIdLst>
  <p:sldIdLst>
    <p:sldId xmlns:r="http://schemas.openxmlformats.org/officeDocument/2006/relationships" id="256" r:id="Re85ba4f0ba9a448c"/>
    <p:sldId xmlns:r="http://schemas.openxmlformats.org/officeDocument/2006/relationships" id="257" r:id="R0aa7da0c9dbb412a"/>
    <p:sldId xmlns:r="http://schemas.openxmlformats.org/officeDocument/2006/relationships" id="258" r:id="R924d7367c4d44e16"/>
    <p:sldId xmlns:r="http://schemas.openxmlformats.org/officeDocument/2006/relationships" id="259" r:id="Ra3212f7a599049bf"/>
    <p:sldId xmlns:r="http://schemas.openxmlformats.org/officeDocument/2006/relationships" id="260" r:id="R987c6835a9cf44ea"/>
    <p:sldId xmlns:r="http://schemas.openxmlformats.org/officeDocument/2006/relationships" id="261" r:id="Rc3c35d3f424f4d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f99bf935924391" /><Relationship Type="http://schemas.openxmlformats.org/officeDocument/2006/relationships/slide" Target="/ppt/slides/slide1.xml" Id="Re85ba4f0ba9a448c" /><Relationship Type="http://schemas.openxmlformats.org/officeDocument/2006/relationships/slide" Target="/ppt/slides/slide2.xml" Id="R0aa7da0c9dbb412a" /><Relationship Type="http://schemas.openxmlformats.org/officeDocument/2006/relationships/slide" Target="/ppt/slides/slide3.xml" Id="R924d7367c4d44e16" /><Relationship Type="http://schemas.openxmlformats.org/officeDocument/2006/relationships/slide" Target="/ppt/slides/slide4.xml" Id="Ra3212f7a599049bf" /><Relationship Type="http://schemas.openxmlformats.org/officeDocument/2006/relationships/slide" Target="/ppt/slides/slide5.xml" Id="R987c6835a9cf44ea" /><Relationship Type="http://schemas.openxmlformats.org/officeDocument/2006/relationships/slide" Target="/ppt/slides/slide6.xml" Id="Rc3c35d3f424f4d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76809ede8441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243009c00400e" /><Relationship Type="http://schemas.openxmlformats.org/officeDocument/2006/relationships/theme" Target="/ppt/slideMasters/theme/theme1.xml" Id="Rffd147ee738345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7243009c0040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3e830862144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e95f47afa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de01fd61c4b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2f2b639954e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b456972b943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1a6ac769e4d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PILAR REGNSKAP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PILAR REGNSKAP SA ble etablert [år] og holder til i Stokke.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55 508 213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−3 745 400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−3 404 794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468 518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10 583 771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Gjennestadtunet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3160 Stokke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36 32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www.pilarregnskap.no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971 316 608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PILAR REGNSKAP SA</a:t>
            </a:r>
          </a:p>
        </p:txBody>
      </p:sp>
    </p:spTree>
  </p:cSld>
  <p:clrMapOvr>
    <a:masterClrMapping xmlns:a="http://schemas.openxmlformats.org/drawingml/2006/main"/>
  </p:clrMapOvr>
</p:sld>
</file>