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5ca02e2c93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89d768ff444954"/>
  </p:sldMasterIdLst>
  <p:sldIdLst>
    <p:sldId xmlns:r="http://schemas.openxmlformats.org/officeDocument/2006/relationships" id="256" r:id="Rbda90f6b18f24cf8"/>
    <p:sldId xmlns:r="http://schemas.openxmlformats.org/officeDocument/2006/relationships" id="257" r:id="R8a4cb9f0a1cf4a4e"/>
    <p:sldId xmlns:r="http://schemas.openxmlformats.org/officeDocument/2006/relationships" id="258" r:id="Rd1e226bd0a2243fa"/>
    <p:sldId xmlns:r="http://schemas.openxmlformats.org/officeDocument/2006/relationships" id="259" r:id="R76f15b3577b14dcd"/>
    <p:sldId xmlns:r="http://schemas.openxmlformats.org/officeDocument/2006/relationships" id="260" r:id="Ra575ccaca942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9d768ff444954" /><Relationship Type="http://schemas.openxmlformats.org/officeDocument/2006/relationships/slide" Target="/ppt/slides/slide1.xml" Id="Rbda90f6b18f24cf8" /><Relationship Type="http://schemas.openxmlformats.org/officeDocument/2006/relationships/slide" Target="/ppt/slides/slide2.xml" Id="R8a4cb9f0a1cf4a4e" /><Relationship Type="http://schemas.openxmlformats.org/officeDocument/2006/relationships/slide" Target="/ppt/slides/slide3.xml" Id="Rd1e226bd0a2243fa" /><Relationship Type="http://schemas.openxmlformats.org/officeDocument/2006/relationships/slide" Target="/ppt/slides/slide4.xml" Id="R76f15b3577b14dcd" /><Relationship Type="http://schemas.openxmlformats.org/officeDocument/2006/relationships/slide" Target="/ppt/slides/slide5.xml" Id="Ra575ccaca942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79c12feac41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a9edc2c124ca2" /><Relationship Type="http://schemas.openxmlformats.org/officeDocument/2006/relationships/theme" Target="/ppt/slideMasters/theme/theme1.xml" Id="Red7604f2d6644d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5a9edc2c12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604053e2c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944432ca5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4af6bb8e6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7e7ba763640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5d4f47b5541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PINSEMENIGHETEN BETANIA STATHELLE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PINSEMENIGHETEN BETANIA STATHELLE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24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971 322 136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