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b520a58c1447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0a7c1ffc8d40d3"/>
  </p:sldMasterIdLst>
  <p:sldIdLst>
    <p:sldId xmlns:r="http://schemas.openxmlformats.org/officeDocument/2006/relationships" id="256" r:id="R65f57ffa58bb4a59"/>
    <p:sldId xmlns:r="http://schemas.openxmlformats.org/officeDocument/2006/relationships" id="257" r:id="R8be1b5f6424f480c"/>
    <p:sldId xmlns:r="http://schemas.openxmlformats.org/officeDocument/2006/relationships" id="258" r:id="Rcba3dd1aa9f149a1"/>
    <p:sldId xmlns:r="http://schemas.openxmlformats.org/officeDocument/2006/relationships" id="259" r:id="Rac38406621884323"/>
    <p:sldId xmlns:r="http://schemas.openxmlformats.org/officeDocument/2006/relationships" id="260" r:id="R129f1fa02ef042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a7c1ffc8d40d3" /><Relationship Type="http://schemas.openxmlformats.org/officeDocument/2006/relationships/slide" Target="/ppt/slides/slide1.xml" Id="R65f57ffa58bb4a59" /><Relationship Type="http://schemas.openxmlformats.org/officeDocument/2006/relationships/slide" Target="/ppt/slides/slide2.xml" Id="R8be1b5f6424f480c" /><Relationship Type="http://schemas.openxmlformats.org/officeDocument/2006/relationships/slide" Target="/ppt/slides/slide3.xml" Id="Rcba3dd1aa9f149a1" /><Relationship Type="http://schemas.openxmlformats.org/officeDocument/2006/relationships/slide" Target="/ppt/slides/slide4.xml" Id="Rac38406621884323" /><Relationship Type="http://schemas.openxmlformats.org/officeDocument/2006/relationships/slide" Target="/ppt/slides/slide5.xml" Id="R129f1fa02ef042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99cadd22646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0e71c97f8451c" /><Relationship Type="http://schemas.openxmlformats.org/officeDocument/2006/relationships/theme" Target="/ppt/slideMasters/theme/theme1.xml" Id="Rc1fd3562b6fa42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00e71c97f845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f28ec970944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3bd84f0694c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d723841c54a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93b7971a542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7cb8c345e45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SOGN OG FJORDANE INDREMISJON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OG FJORDANE INDREMISJON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971 363 460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