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5a55e2c1342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d915b41c04e36"/>
  </p:sldMasterIdLst>
  <p:sldIdLst>
    <p:sldId xmlns:r="http://schemas.openxmlformats.org/officeDocument/2006/relationships" id="256" r:id="Ra84d513382a84325"/>
    <p:sldId xmlns:r="http://schemas.openxmlformats.org/officeDocument/2006/relationships" id="257" r:id="Rf385330405584c02"/>
    <p:sldId xmlns:r="http://schemas.openxmlformats.org/officeDocument/2006/relationships" id="258" r:id="R71c2e6ced95b4a89"/>
    <p:sldId xmlns:r="http://schemas.openxmlformats.org/officeDocument/2006/relationships" id="259" r:id="R3e752ac91d3f477b"/>
    <p:sldId xmlns:r="http://schemas.openxmlformats.org/officeDocument/2006/relationships" id="260" r:id="Rd0921e0f37e5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d915b41c04e36" /><Relationship Type="http://schemas.openxmlformats.org/officeDocument/2006/relationships/slide" Target="/ppt/slides/slide1.xml" Id="Ra84d513382a84325" /><Relationship Type="http://schemas.openxmlformats.org/officeDocument/2006/relationships/slide" Target="/ppt/slides/slide2.xml" Id="Rf385330405584c02" /><Relationship Type="http://schemas.openxmlformats.org/officeDocument/2006/relationships/slide" Target="/ppt/slides/slide3.xml" Id="R71c2e6ced95b4a89" /><Relationship Type="http://schemas.openxmlformats.org/officeDocument/2006/relationships/slide" Target="/ppt/slides/slide4.xml" Id="R3e752ac91d3f477b" /><Relationship Type="http://schemas.openxmlformats.org/officeDocument/2006/relationships/slide" Target="/ppt/slides/slide5.xml" Id="Rd0921e0f37e5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e5b244e954d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1af0b00b04998" /><Relationship Type="http://schemas.openxmlformats.org/officeDocument/2006/relationships/theme" Target="/ppt/slideMasters/theme/theme1.xml" Id="R036b68f0adff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1af0b00b0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c5f5544f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fd96d05bc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b89b9182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5086c16e6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e36e812e242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RENNEBU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 IDRETTSLAG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Veita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rennebu.idrettslag@gmail.com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rennebu.com/idrett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971 381 981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RENNEBU IDRETTSLAG</a:t>
            </a:r>
          </a:p>
        </p:txBody>
      </p:sp>
    </p:spTree>
  </p:cSld>
  <p:clrMapOvr>
    <a:masterClrMapping xmlns:a="http://schemas.openxmlformats.org/drawingml/2006/main"/>
  </p:clrMapOvr>
</p:sld>
</file>