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c7573971d41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23b41cb3854cf8"/>
  </p:sldMasterIdLst>
  <p:sldIdLst>
    <p:sldId xmlns:r="http://schemas.openxmlformats.org/officeDocument/2006/relationships" id="256" r:id="R847fb1b28d4244d8"/>
    <p:sldId xmlns:r="http://schemas.openxmlformats.org/officeDocument/2006/relationships" id="257" r:id="R57174862e4d14fa5"/>
    <p:sldId xmlns:r="http://schemas.openxmlformats.org/officeDocument/2006/relationships" id="258" r:id="Rcfe0eac8aad24d36"/>
    <p:sldId xmlns:r="http://schemas.openxmlformats.org/officeDocument/2006/relationships" id="259" r:id="R34c36d3cb15a4946"/>
    <p:sldId xmlns:r="http://schemas.openxmlformats.org/officeDocument/2006/relationships" id="260" r:id="R1cb5f8cdc4e241f8"/>
    <p:sldId xmlns:r="http://schemas.openxmlformats.org/officeDocument/2006/relationships" id="261" r:id="R2315fbe91c1b43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3b41cb3854cf8" /><Relationship Type="http://schemas.openxmlformats.org/officeDocument/2006/relationships/slide" Target="/ppt/slides/slide1.xml" Id="R847fb1b28d4244d8" /><Relationship Type="http://schemas.openxmlformats.org/officeDocument/2006/relationships/slide" Target="/ppt/slides/slide2.xml" Id="R57174862e4d14fa5" /><Relationship Type="http://schemas.openxmlformats.org/officeDocument/2006/relationships/slide" Target="/ppt/slides/slide3.xml" Id="Rcfe0eac8aad24d36" /><Relationship Type="http://schemas.openxmlformats.org/officeDocument/2006/relationships/slide" Target="/ppt/slides/slide4.xml" Id="R34c36d3cb15a4946" /><Relationship Type="http://schemas.openxmlformats.org/officeDocument/2006/relationships/slide" Target="/ppt/slides/slide5.xml" Id="R1cb5f8cdc4e241f8" /><Relationship Type="http://schemas.openxmlformats.org/officeDocument/2006/relationships/slide" Target="/ppt/slides/slide6.xml" Id="R2315fbe91c1b43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7d9fe794e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09cd500d498a" /><Relationship Type="http://schemas.openxmlformats.org/officeDocument/2006/relationships/theme" Target="/ppt/slideMasters/theme/theme1.xml" Id="Rff7974aed28e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209cd500d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405651e1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732c94d05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c365a325d4f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30251455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692d0cfae43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beb009dc6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