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c2349610ce4e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de0d490c134fca"/>
  </p:sldMasterIdLst>
  <p:sldIdLst>
    <p:sldId xmlns:r="http://schemas.openxmlformats.org/officeDocument/2006/relationships" id="256" r:id="R27f82ab96ba84f2d"/>
    <p:sldId xmlns:r="http://schemas.openxmlformats.org/officeDocument/2006/relationships" id="257" r:id="R198d0ff393284727"/>
    <p:sldId xmlns:r="http://schemas.openxmlformats.org/officeDocument/2006/relationships" id="258" r:id="Rf080db88093c4ccb"/>
    <p:sldId xmlns:r="http://schemas.openxmlformats.org/officeDocument/2006/relationships" id="259" r:id="R9ecab97e565d48ed"/>
    <p:sldId xmlns:r="http://schemas.openxmlformats.org/officeDocument/2006/relationships" id="260" r:id="Rf1e7e26d23de47ed"/>
    <p:sldId xmlns:r="http://schemas.openxmlformats.org/officeDocument/2006/relationships" id="261" r:id="R7755573b07a441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de0d490c134fca" /><Relationship Type="http://schemas.openxmlformats.org/officeDocument/2006/relationships/slide" Target="/ppt/slides/slide1.xml" Id="R27f82ab96ba84f2d" /><Relationship Type="http://schemas.openxmlformats.org/officeDocument/2006/relationships/slide" Target="/ppt/slides/slide2.xml" Id="R198d0ff393284727" /><Relationship Type="http://schemas.openxmlformats.org/officeDocument/2006/relationships/slide" Target="/ppt/slides/slide3.xml" Id="Rf080db88093c4ccb" /><Relationship Type="http://schemas.openxmlformats.org/officeDocument/2006/relationships/slide" Target="/ppt/slides/slide4.xml" Id="R9ecab97e565d48ed" /><Relationship Type="http://schemas.openxmlformats.org/officeDocument/2006/relationships/slide" Target="/ppt/slides/slide5.xml" Id="Rf1e7e26d23de47ed" /><Relationship Type="http://schemas.openxmlformats.org/officeDocument/2006/relationships/slide" Target="/ppt/slides/slide6.xml" Id="R7755573b07a441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227f58b9cd4d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862782eac64802" /><Relationship Type="http://schemas.openxmlformats.org/officeDocument/2006/relationships/theme" Target="/ppt/slideMasters/theme/theme1.xml" Id="R42e522efd57143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862782eac648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5b3afc65d740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90154c2d6a44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00041b108d44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4a1557acb445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2db0c4741544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f579e8d6b344e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HG-REGNSKAP SANDNES 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Hoveveien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4306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68 62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stale@hgregnskap.no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hgregnskap.no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971 428 708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