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a40d874c3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756d86f264cc6"/>
  </p:sldMasterIdLst>
  <p:sldIdLst>
    <p:sldId xmlns:r="http://schemas.openxmlformats.org/officeDocument/2006/relationships" id="256" r:id="Rb53ba93f010648eb"/>
    <p:sldId xmlns:r="http://schemas.openxmlformats.org/officeDocument/2006/relationships" id="257" r:id="R1644454744754535"/>
    <p:sldId xmlns:r="http://schemas.openxmlformats.org/officeDocument/2006/relationships" id="258" r:id="Rcbfdb35f0e334ccb"/>
    <p:sldId xmlns:r="http://schemas.openxmlformats.org/officeDocument/2006/relationships" id="259" r:id="R69b5eb53ab784e8f"/>
    <p:sldId xmlns:r="http://schemas.openxmlformats.org/officeDocument/2006/relationships" id="260" r:id="R7d17914c5a89450c"/>
    <p:sldId xmlns:r="http://schemas.openxmlformats.org/officeDocument/2006/relationships" id="261" r:id="R5ed8b4f65ee1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756d86f264cc6" /><Relationship Type="http://schemas.openxmlformats.org/officeDocument/2006/relationships/slide" Target="/ppt/slides/slide1.xml" Id="Rb53ba93f010648eb" /><Relationship Type="http://schemas.openxmlformats.org/officeDocument/2006/relationships/slide" Target="/ppt/slides/slide2.xml" Id="R1644454744754535" /><Relationship Type="http://schemas.openxmlformats.org/officeDocument/2006/relationships/slide" Target="/ppt/slides/slide3.xml" Id="Rcbfdb35f0e334ccb" /><Relationship Type="http://schemas.openxmlformats.org/officeDocument/2006/relationships/slide" Target="/ppt/slides/slide4.xml" Id="R69b5eb53ab784e8f" /><Relationship Type="http://schemas.openxmlformats.org/officeDocument/2006/relationships/slide" Target="/ppt/slides/slide5.xml" Id="R7d17914c5a89450c" /><Relationship Type="http://schemas.openxmlformats.org/officeDocument/2006/relationships/slide" Target="/ppt/slides/slide6.xml" Id="R5ed8b4f65ee1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b93ab5a8441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8de712d3842e5" /><Relationship Type="http://schemas.openxmlformats.org/officeDocument/2006/relationships/theme" Target="/ppt/slideMasters/theme/theme1.xml" Id="Redb880205191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8de712d38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170f137c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1e82e560e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a06fa90e4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651e1d28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d91c687c49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edaa13efb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