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b6233d463440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9e2e51060b48d6"/>
  </p:sldMasterIdLst>
  <p:sldIdLst>
    <p:sldId xmlns:r="http://schemas.openxmlformats.org/officeDocument/2006/relationships" id="256" r:id="R32319d14f1b64143"/>
    <p:sldId xmlns:r="http://schemas.openxmlformats.org/officeDocument/2006/relationships" id="257" r:id="R2acc06b2c2914d92"/>
    <p:sldId xmlns:r="http://schemas.openxmlformats.org/officeDocument/2006/relationships" id="258" r:id="Redd0900685ed4907"/>
    <p:sldId xmlns:r="http://schemas.openxmlformats.org/officeDocument/2006/relationships" id="259" r:id="Rfc0c7493b5c8498d"/>
    <p:sldId xmlns:r="http://schemas.openxmlformats.org/officeDocument/2006/relationships" id="260" r:id="R569cc4d3582d4d09"/>
    <p:sldId xmlns:r="http://schemas.openxmlformats.org/officeDocument/2006/relationships" id="261" r:id="R33bb6a9e98e545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9e2e51060b48d6" /><Relationship Type="http://schemas.openxmlformats.org/officeDocument/2006/relationships/slide" Target="/ppt/slides/slide1.xml" Id="R32319d14f1b64143" /><Relationship Type="http://schemas.openxmlformats.org/officeDocument/2006/relationships/slide" Target="/ppt/slides/slide2.xml" Id="R2acc06b2c2914d92" /><Relationship Type="http://schemas.openxmlformats.org/officeDocument/2006/relationships/slide" Target="/ppt/slides/slide3.xml" Id="Redd0900685ed4907" /><Relationship Type="http://schemas.openxmlformats.org/officeDocument/2006/relationships/slide" Target="/ppt/slides/slide4.xml" Id="Rfc0c7493b5c8498d" /><Relationship Type="http://schemas.openxmlformats.org/officeDocument/2006/relationships/slide" Target="/ppt/slides/slide5.xml" Id="R569cc4d3582d4d09" /><Relationship Type="http://schemas.openxmlformats.org/officeDocument/2006/relationships/slide" Target="/ppt/slides/slide6.xml" Id="R33bb6a9e98e545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0073cd82244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3873c0cea4c60" /><Relationship Type="http://schemas.openxmlformats.org/officeDocument/2006/relationships/theme" Target="/ppt/slideMasters/theme/theme1.xml" Id="Rab291d5cbec148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e3873c0cea4c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863610c0846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1c1b92b8f47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8414f53fc43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76492138845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799b060ed49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ba704388747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