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bccf3f5fe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a8ca83775444aa"/>
  </p:sldMasterIdLst>
  <p:sldIdLst>
    <p:sldId xmlns:r="http://schemas.openxmlformats.org/officeDocument/2006/relationships" id="256" r:id="Re59f36faead3491b"/>
    <p:sldId xmlns:r="http://schemas.openxmlformats.org/officeDocument/2006/relationships" id="257" r:id="Rd759c0ae296e41f9"/>
    <p:sldId xmlns:r="http://schemas.openxmlformats.org/officeDocument/2006/relationships" id="258" r:id="R7d0bd84ed7d94ebb"/>
    <p:sldId xmlns:r="http://schemas.openxmlformats.org/officeDocument/2006/relationships" id="259" r:id="R0c98ccde486d4b65"/>
    <p:sldId xmlns:r="http://schemas.openxmlformats.org/officeDocument/2006/relationships" id="260" r:id="Rdde8dbedc7c7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8ca83775444aa" /><Relationship Type="http://schemas.openxmlformats.org/officeDocument/2006/relationships/slide" Target="/ppt/slides/slide1.xml" Id="Re59f36faead3491b" /><Relationship Type="http://schemas.openxmlformats.org/officeDocument/2006/relationships/slide" Target="/ppt/slides/slide2.xml" Id="Rd759c0ae296e41f9" /><Relationship Type="http://schemas.openxmlformats.org/officeDocument/2006/relationships/slide" Target="/ppt/slides/slide3.xml" Id="R7d0bd84ed7d94ebb" /><Relationship Type="http://schemas.openxmlformats.org/officeDocument/2006/relationships/slide" Target="/ppt/slides/slide4.xml" Id="R0c98ccde486d4b65" /><Relationship Type="http://schemas.openxmlformats.org/officeDocument/2006/relationships/slide" Target="/ppt/slides/slide5.xml" Id="Rdde8dbedc7c7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db18687e7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058cecbc4486" /><Relationship Type="http://schemas.openxmlformats.org/officeDocument/2006/relationships/theme" Target="/ppt/slideMasters/theme/theme1.xml" Id="Rc8cc4d5c9823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4058cecbc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90c642def48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0119b502e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866f6cc5e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9064fe17c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0167c8263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