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6c15e6644d41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6f1534547a483f"/>
  </p:sldMasterIdLst>
  <p:sldIdLst>
    <p:sldId xmlns:r="http://schemas.openxmlformats.org/officeDocument/2006/relationships" id="256" r:id="R0c9c275f256447b9"/>
    <p:sldId xmlns:r="http://schemas.openxmlformats.org/officeDocument/2006/relationships" id="257" r:id="R8d6267ace3d7455a"/>
    <p:sldId xmlns:r="http://schemas.openxmlformats.org/officeDocument/2006/relationships" id="258" r:id="R1008573a16db4874"/>
    <p:sldId xmlns:r="http://schemas.openxmlformats.org/officeDocument/2006/relationships" id="259" r:id="R4713b25101c8409d"/>
    <p:sldId xmlns:r="http://schemas.openxmlformats.org/officeDocument/2006/relationships" id="260" r:id="R3874a2e3c16144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f1534547a483f" /><Relationship Type="http://schemas.openxmlformats.org/officeDocument/2006/relationships/slide" Target="/ppt/slides/slide1.xml" Id="R0c9c275f256447b9" /><Relationship Type="http://schemas.openxmlformats.org/officeDocument/2006/relationships/slide" Target="/ppt/slides/slide2.xml" Id="R8d6267ace3d7455a" /><Relationship Type="http://schemas.openxmlformats.org/officeDocument/2006/relationships/slide" Target="/ppt/slides/slide3.xml" Id="R1008573a16db4874" /><Relationship Type="http://schemas.openxmlformats.org/officeDocument/2006/relationships/slide" Target="/ppt/slides/slide4.xml" Id="R4713b25101c8409d" /><Relationship Type="http://schemas.openxmlformats.org/officeDocument/2006/relationships/slide" Target="/ppt/slides/slide5.xml" Id="R3874a2e3c16144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a4d098ea5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f980ddd31444e" /><Relationship Type="http://schemas.openxmlformats.org/officeDocument/2006/relationships/theme" Target="/ppt/slideMasters/theme/theme1.xml" Id="R06f2aa53399e4c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f980ddd31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d50fc83f445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8751bb32846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e6eed3bd346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01c32e21149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d48e5352646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BANEPERSONALETS FORENING OSLO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BANEPERSONALETS FORENING OSLO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30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kleoru@jbv.no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971 443 839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