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981a830bf949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21b38e2aa459e"/>
  </p:sldMasterIdLst>
  <p:sldIdLst>
    <p:sldId xmlns:r="http://schemas.openxmlformats.org/officeDocument/2006/relationships" id="256" r:id="Race8975c54d244b8"/>
    <p:sldId xmlns:r="http://schemas.openxmlformats.org/officeDocument/2006/relationships" id="257" r:id="R25c8ded002944c6e"/>
    <p:sldId xmlns:r="http://schemas.openxmlformats.org/officeDocument/2006/relationships" id="258" r:id="R2f61234607ec4839"/>
    <p:sldId xmlns:r="http://schemas.openxmlformats.org/officeDocument/2006/relationships" id="259" r:id="Rb3dc4543922d4515"/>
    <p:sldId xmlns:r="http://schemas.openxmlformats.org/officeDocument/2006/relationships" id="260" r:id="R33dd324975aa4fa2"/>
    <p:sldId xmlns:r="http://schemas.openxmlformats.org/officeDocument/2006/relationships" id="261" r:id="Rcd6fc685132b40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21b38e2aa459e" /><Relationship Type="http://schemas.openxmlformats.org/officeDocument/2006/relationships/slide" Target="/ppt/slides/slide1.xml" Id="Race8975c54d244b8" /><Relationship Type="http://schemas.openxmlformats.org/officeDocument/2006/relationships/slide" Target="/ppt/slides/slide2.xml" Id="R25c8ded002944c6e" /><Relationship Type="http://schemas.openxmlformats.org/officeDocument/2006/relationships/slide" Target="/ppt/slides/slide3.xml" Id="R2f61234607ec4839" /><Relationship Type="http://schemas.openxmlformats.org/officeDocument/2006/relationships/slide" Target="/ppt/slides/slide4.xml" Id="Rb3dc4543922d4515" /><Relationship Type="http://schemas.openxmlformats.org/officeDocument/2006/relationships/slide" Target="/ppt/slides/slide5.xml" Id="R33dd324975aa4fa2" /><Relationship Type="http://schemas.openxmlformats.org/officeDocument/2006/relationships/slide" Target="/ppt/slides/slide6.xml" Id="Rcd6fc685132b40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1080c361c46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dac6593054b5c" /><Relationship Type="http://schemas.openxmlformats.org/officeDocument/2006/relationships/theme" Target="/ppt/slideMasters/theme/theme1.xml" Id="R29d8a22acf284f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bdac659305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4b5e97250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c0d46dede4b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ea3e75f8b1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7310e062f14c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a506d945f344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d1707c02e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MAGNAR GRENDAL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MAGNAR GRENDAL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2 457 225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2 200 775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51 300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406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74828206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971 460 113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MAGNAR GRENDAL</a:t>
            </a:r>
          </a:p>
        </p:txBody>
      </p:sp>
    </p:spTree>
  </p:cSld>
  <p:clrMapOvr>
    <a:masterClrMapping xmlns:a="http://schemas.openxmlformats.org/drawingml/2006/main"/>
  </p:clrMapOvr>
</p:sld>
</file>