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44d511aa7345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1d66b7e455467d"/>
  </p:sldMasterIdLst>
  <p:sldIdLst>
    <p:sldId xmlns:r="http://schemas.openxmlformats.org/officeDocument/2006/relationships" id="256" r:id="R7a7a26a4fc1141ec"/>
    <p:sldId xmlns:r="http://schemas.openxmlformats.org/officeDocument/2006/relationships" id="257" r:id="Rd08f07655ab04c7c"/>
    <p:sldId xmlns:r="http://schemas.openxmlformats.org/officeDocument/2006/relationships" id="258" r:id="Rc3bb2191c4e74688"/>
    <p:sldId xmlns:r="http://schemas.openxmlformats.org/officeDocument/2006/relationships" id="259" r:id="R980c0db8ce5e4ba6"/>
    <p:sldId xmlns:r="http://schemas.openxmlformats.org/officeDocument/2006/relationships" id="260" r:id="R7cf68c27f90c46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1d66b7e455467d" /><Relationship Type="http://schemas.openxmlformats.org/officeDocument/2006/relationships/slide" Target="/ppt/slides/slide1.xml" Id="R7a7a26a4fc1141ec" /><Relationship Type="http://schemas.openxmlformats.org/officeDocument/2006/relationships/slide" Target="/ppt/slides/slide2.xml" Id="Rd08f07655ab04c7c" /><Relationship Type="http://schemas.openxmlformats.org/officeDocument/2006/relationships/slide" Target="/ppt/slides/slide3.xml" Id="Rc3bb2191c4e74688" /><Relationship Type="http://schemas.openxmlformats.org/officeDocument/2006/relationships/slide" Target="/ppt/slides/slide4.xml" Id="R980c0db8ce5e4ba6" /><Relationship Type="http://schemas.openxmlformats.org/officeDocument/2006/relationships/slide" Target="/ppt/slides/slide5.xml" Id="R7cf68c27f90c46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2e55f39c284a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4a3a8c5e741da" /><Relationship Type="http://schemas.openxmlformats.org/officeDocument/2006/relationships/theme" Target="/ppt/slideMasters/theme/theme1.xml" Id="R4cd6c09d1eed4a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c4a3a8c5e741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aa6e2ffa64d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4febd32424f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abbe40cd04d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6129e6faf4f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bbc5d722947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PERSONELLSERVICE TRØNDELAG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PERSONELLSERVICE TRØNDELAG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PERSONELLSERVICE TRØNDELAG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PERSONELLSERVICE TRØNDELAG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PERSONELLSERVICE TRØNDELAG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PERSONELLSERVICE TRØNDELAG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Kjøpmannsgata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7013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54 21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post@personellservice.no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971 574 569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PERSONELLSERVICE TRØNDELAG</a:t>
            </a:r>
          </a:p>
        </p:txBody>
      </p:sp>
    </p:spTree>
  </p:cSld>
  <p:clrMapOvr>
    <a:masterClrMapping xmlns:a="http://schemas.openxmlformats.org/drawingml/2006/main"/>
  </p:clrMapOvr>
</p:sld>
</file>