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aed5f81c8743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b135144dd34c0b"/>
  </p:sldMasterIdLst>
  <p:sldIdLst>
    <p:sldId xmlns:r="http://schemas.openxmlformats.org/officeDocument/2006/relationships" id="256" r:id="Ra1ca065ed4e140d9"/>
    <p:sldId xmlns:r="http://schemas.openxmlformats.org/officeDocument/2006/relationships" id="257" r:id="Rda6c000901454ea3"/>
    <p:sldId xmlns:r="http://schemas.openxmlformats.org/officeDocument/2006/relationships" id="258" r:id="R5a8007590f33444e"/>
    <p:sldId xmlns:r="http://schemas.openxmlformats.org/officeDocument/2006/relationships" id="259" r:id="R2df20630b98d4e15"/>
    <p:sldId xmlns:r="http://schemas.openxmlformats.org/officeDocument/2006/relationships" id="260" r:id="R61ee5731debc4ac3"/>
    <p:sldId xmlns:r="http://schemas.openxmlformats.org/officeDocument/2006/relationships" id="261" r:id="R8b973cfb65a744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b135144dd34c0b" /><Relationship Type="http://schemas.openxmlformats.org/officeDocument/2006/relationships/slide" Target="/ppt/slides/slide1.xml" Id="Ra1ca065ed4e140d9" /><Relationship Type="http://schemas.openxmlformats.org/officeDocument/2006/relationships/slide" Target="/ppt/slides/slide2.xml" Id="Rda6c000901454ea3" /><Relationship Type="http://schemas.openxmlformats.org/officeDocument/2006/relationships/slide" Target="/ppt/slides/slide3.xml" Id="R5a8007590f33444e" /><Relationship Type="http://schemas.openxmlformats.org/officeDocument/2006/relationships/slide" Target="/ppt/slides/slide4.xml" Id="R2df20630b98d4e15" /><Relationship Type="http://schemas.openxmlformats.org/officeDocument/2006/relationships/slide" Target="/ppt/slides/slide5.xml" Id="R61ee5731debc4ac3" /><Relationship Type="http://schemas.openxmlformats.org/officeDocument/2006/relationships/slide" Target="/ppt/slides/slide6.xml" Id="R8b973cfb65a744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1f1ae380804e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0b09b42794e61" /><Relationship Type="http://schemas.openxmlformats.org/officeDocument/2006/relationships/theme" Target="/ppt/slideMasters/theme/theme1.xml" Id="R53e807f801524f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90b09b42794e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c36c5b5df41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99168e85b47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12026840843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41bce467043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a36dd5db64d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54347300f4b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ØKONOMI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REGNSKAPSHUSET SR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971 580 992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ØKONOMI AS</a:t>
            </a:r>
          </a:p>
        </p:txBody>
      </p:sp>
    </p:spTree>
  </p:cSld>
  <p:clrMapOvr>
    <a:masterClrMapping xmlns:a="http://schemas.openxmlformats.org/drawingml/2006/main"/>
  </p:clrMapOvr>
</p:sld>
</file>