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49044411e94c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cc010c1a834371"/>
  </p:sldMasterIdLst>
  <p:sldIdLst>
    <p:sldId xmlns:r="http://schemas.openxmlformats.org/officeDocument/2006/relationships" id="256" r:id="R119d248ec2ba4ae6"/>
    <p:sldId xmlns:r="http://schemas.openxmlformats.org/officeDocument/2006/relationships" id="257" r:id="R67963fa8d4514b9b"/>
    <p:sldId xmlns:r="http://schemas.openxmlformats.org/officeDocument/2006/relationships" id="258" r:id="R96cd99d2e54d448a"/>
    <p:sldId xmlns:r="http://schemas.openxmlformats.org/officeDocument/2006/relationships" id="259" r:id="Raac3fd9b9d0b492b"/>
    <p:sldId xmlns:r="http://schemas.openxmlformats.org/officeDocument/2006/relationships" id="260" r:id="R9d1dc397903842b8"/>
    <p:sldId xmlns:r="http://schemas.openxmlformats.org/officeDocument/2006/relationships" id="261" r:id="R79afb1150cca4dae"/>
    <p:sldId xmlns:r="http://schemas.openxmlformats.org/officeDocument/2006/relationships" id="262" r:id="Rf2fe932c47494c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cc010c1a834371" /><Relationship Type="http://schemas.openxmlformats.org/officeDocument/2006/relationships/slide" Target="/ppt/slides/slide1.xml" Id="R119d248ec2ba4ae6" /><Relationship Type="http://schemas.openxmlformats.org/officeDocument/2006/relationships/slide" Target="/ppt/slides/slide2.xml" Id="R67963fa8d4514b9b" /><Relationship Type="http://schemas.openxmlformats.org/officeDocument/2006/relationships/slide" Target="/ppt/slides/slide3.xml" Id="R96cd99d2e54d448a" /><Relationship Type="http://schemas.openxmlformats.org/officeDocument/2006/relationships/slide" Target="/ppt/slides/slide4.xml" Id="Raac3fd9b9d0b492b" /><Relationship Type="http://schemas.openxmlformats.org/officeDocument/2006/relationships/slide" Target="/ppt/slides/slide5.xml" Id="R9d1dc397903842b8" /><Relationship Type="http://schemas.openxmlformats.org/officeDocument/2006/relationships/slide" Target="/ppt/slides/slide6.xml" Id="R79afb1150cca4dae" /><Relationship Type="http://schemas.openxmlformats.org/officeDocument/2006/relationships/slide" Target="/ppt/slides/slide7.xml" Id="Rf2fe932c47494c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109580ff7847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7b62893b040e0" /><Relationship Type="http://schemas.openxmlformats.org/officeDocument/2006/relationships/theme" Target="/ppt/slideMasters/theme/theme1.xml" Id="R6ebddd1e5a6d41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17b62893b040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e6866a71040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ded212edb44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a069d0a3b44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da85eb30641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9652765f649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8ed3598b84b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acc514a1c42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ODYSSY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ODYSSY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ODYSSY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ODYSSY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ODYSSY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ODYSSY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10 802 750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10 092 236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9 831 403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155 626 908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165 650 375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ODYSSY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BAUMANN JULIE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BAUMANN ARILD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BAUMANN HALFDAN THOMAS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BAUMANN JULIE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ODYSSY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971 583 460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ODYSSY AS</a:t>
            </a:r>
          </a:p>
        </p:txBody>
      </p:sp>
    </p:spTree>
  </p:cSld>
  <p:clrMapOvr>
    <a:masterClrMapping xmlns:a="http://schemas.openxmlformats.org/drawingml/2006/main"/>
  </p:clrMapOvr>
</p:sld>
</file>