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c2284e6a04e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40417f5e44918"/>
  </p:sldMasterIdLst>
  <p:sldIdLst>
    <p:sldId xmlns:r="http://schemas.openxmlformats.org/officeDocument/2006/relationships" id="256" r:id="Ra60b534d77504701"/>
    <p:sldId xmlns:r="http://schemas.openxmlformats.org/officeDocument/2006/relationships" id="257" r:id="Rcd430b5fa0e74625"/>
    <p:sldId xmlns:r="http://schemas.openxmlformats.org/officeDocument/2006/relationships" id="258" r:id="Rfe35dd2a1dc5415b"/>
    <p:sldId xmlns:r="http://schemas.openxmlformats.org/officeDocument/2006/relationships" id="259" r:id="R32cf4e07fa044769"/>
    <p:sldId xmlns:r="http://schemas.openxmlformats.org/officeDocument/2006/relationships" id="260" r:id="Rf2cf7d5c1014491f"/>
    <p:sldId xmlns:r="http://schemas.openxmlformats.org/officeDocument/2006/relationships" id="261" r:id="R32b8a5cb70f046c6"/>
    <p:sldId xmlns:r="http://schemas.openxmlformats.org/officeDocument/2006/relationships" id="262" r:id="Rb76f1fa17281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40417f5e44918" /><Relationship Type="http://schemas.openxmlformats.org/officeDocument/2006/relationships/slide" Target="/ppt/slides/slide1.xml" Id="Ra60b534d77504701" /><Relationship Type="http://schemas.openxmlformats.org/officeDocument/2006/relationships/slide" Target="/ppt/slides/slide2.xml" Id="Rcd430b5fa0e74625" /><Relationship Type="http://schemas.openxmlformats.org/officeDocument/2006/relationships/slide" Target="/ppt/slides/slide3.xml" Id="Rfe35dd2a1dc5415b" /><Relationship Type="http://schemas.openxmlformats.org/officeDocument/2006/relationships/slide" Target="/ppt/slides/slide4.xml" Id="R32cf4e07fa044769" /><Relationship Type="http://schemas.openxmlformats.org/officeDocument/2006/relationships/slide" Target="/ppt/slides/slide5.xml" Id="Rf2cf7d5c1014491f" /><Relationship Type="http://schemas.openxmlformats.org/officeDocument/2006/relationships/slide" Target="/ppt/slides/slide6.xml" Id="R32b8a5cb70f046c6" /><Relationship Type="http://schemas.openxmlformats.org/officeDocument/2006/relationships/slide" Target="/ppt/slides/slide7.xml" Id="Rb76f1fa17281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c86d59e41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ff5cfa2bb46ce" /><Relationship Type="http://schemas.openxmlformats.org/officeDocument/2006/relationships/theme" Target="/ppt/slideMasters/theme/theme1.xml" Id="Rbe08e8d26f02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ff5cfa2bb46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75eae52fa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abc0f58cf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7f6ef4589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4b66a269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dd9d37962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c0b82ab754f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dfc5ed6d1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SØNES URMAKER OPTIKER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SØNES URMAKER OPTIKER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5 291 377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2 909 323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SØNES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971 648 406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