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50c7e2862a40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ecee65a30c4aa4"/>
  </p:sldMasterIdLst>
  <p:sldIdLst>
    <p:sldId xmlns:r="http://schemas.openxmlformats.org/officeDocument/2006/relationships" id="256" r:id="R135fa8af59464a37"/>
    <p:sldId xmlns:r="http://schemas.openxmlformats.org/officeDocument/2006/relationships" id="257" r:id="R41cb3c2b64c7449b"/>
    <p:sldId xmlns:r="http://schemas.openxmlformats.org/officeDocument/2006/relationships" id="258" r:id="Rdd0cc562d48747d4"/>
    <p:sldId xmlns:r="http://schemas.openxmlformats.org/officeDocument/2006/relationships" id="259" r:id="Rf5bb760c810547bc"/>
    <p:sldId xmlns:r="http://schemas.openxmlformats.org/officeDocument/2006/relationships" id="260" r:id="R917ddd8eaaec47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ecee65a30c4aa4" /><Relationship Type="http://schemas.openxmlformats.org/officeDocument/2006/relationships/slide" Target="/ppt/slides/slide1.xml" Id="R135fa8af59464a37" /><Relationship Type="http://schemas.openxmlformats.org/officeDocument/2006/relationships/slide" Target="/ppt/slides/slide2.xml" Id="R41cb3c2b64c7449b" /><Relationship Type="http://schemas.openxmlformats.org/officeDocument/2006/relationships/slide" Target="/ppt/slides/slide3.xml" Id="Rdd0cc562d48747d4" /><Relationship Type="http://schemas.openxmlformats.org/officeDocument/2006/relationships/slide" Target="/ppt/slides/slide4.xml" Id="Rf5bb760c810547bc" /><Relationship Type="http://schemas.openxmlformats.org/officeDocument/2006/relationships/slide" Target="/ppt/slides/slide5.xml" Id="R917ddd8eaaec47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5921a83e024e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f03a35e7794080" /><Relationship Type="http://schemas.openxmlformats.org/officeDocument/2006/relationships/theme" Target="/ppt/slideMasters/theme/theme1.xml" Id="R16f8f97b86c64e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f03a35e77940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24eea8215540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17e3c7a83647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28300c0f4e43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758ca2c5ab44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c48f71f2c541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FJORDBUTIKKEN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FJORDBUTIKKEN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FJORDBUTIKKEN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FJORDBUTIKKEN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FJORDBUTIKKEN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FJORDBUTIKKEN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81 88 05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fjordbutikken@ngbutikk.net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971 788 968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FJORDBUTIKKEN AS</a:t>
            </a:r>
          </a:p>
        </p:txBody>
      </p:sp>
    </p:spTree>
  </p:cSld>
  <p:clrMapOvr>
    <a:masterClrMapping xmlns:a="http://schemas.openxmlformats.org/drawingml/2006/main"/>
  </p:clrMapOvr>
</p:sld>
</file>