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e367b30bc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21571dbfc45ee"/>
  </p:sldMasterIdLst>
  <p:sldIdLst>
    <p:sldId xmlns:r="http://schemas.openxmlformats.org/officeDocument/2006/relationships" id="256" r:id="R301b10e4157b421e"/>
    <p:sldId xmlns:r="http://schemas.openxmlformats.org/officeDocument/2006/relationships" id="257" r:id="Rcd05f8023e024e77"/>
    <p:sldId xmlns:r="http://schemas.openxmlformats.org/officeDocument/2006/relationships" id="258" r:id="R8a576b4b984846e8"/>
    <p:sldId xmlns:r="http://schemas.openxmlformats.org/officeDocument/2006/relationships" id="259" r:id="Re4774f88b32f44fb"/>
    <p:sldId xmlns:r="http://schemas.openxmlformats.org/officeDocument/2006/relationships" id="260" r:id="Ra8df263d7c7e4c67"/>
    <p:sldId xmlns:r="http://schemas.openxmlformats.org/officeDocument/2006/relationships" id="261" r:id="R4c9c71b54226465e"/>
    <p:sldId xmlns:r="http://schemas.openxmlformats.org/officeDocument/2006/relationships" id="262" r:id="Rb94a978c2ca4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21571dbfc45ee" /><Relationship Type="http://schemas.openxmlformats.org/officeDocument/2006/relationships/slide" Target="/ppt/slides/slide1.xml" Id="R301b10e4157b421e" /><Relationship Type="http://schemas.openxmlformats.org/officeDocument/2006/relationships/slide" Target="/ppt/slides/slide2.xml" Id="Rcd05f8023e024e77" /><Relationship Type="http://schemas.openxmlformats.org/officeDocument/2006/relationships/slide" Target="/ppt/slides/slide3.xml" Id="R8a576b4b984846e8" /><Relationship Type="http://schemas.openxmlformats.org/officeDocument/2006/relationships/slide" Target="/ppt/slides/slide4.xml" Id="Re4774f88b32f44fb" /><Relationship Type="http://schemas.openxmlformats.org/officeDocument/2006/relationships/slide" Target="/ppt/slides/slide5.xml" Id="Ra8df263d7c7e4c67" /><Relationship Type="http://schemas.openxmlformats.org/officeDocument/2006/relationships/slide" Target="/ppt/slides/slide6.xml" Id="R4c9c71b54226465e" /><Relationship Type="http://schemas.openxmlformats.org/officeDocument/2006/relationships/slide" Target="/ppt/slides/slide7.xml" Id="Rb94a978c2ca4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4bea102b9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90e093364db7" /><Relationship Type="http://schemas.openxmlformats.org/officeDocument/2006/relationships/theme" Target="/ppt/slideMasters/theme/theme1.xml" Id="Raabf22990078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4590e09336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88cec0343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e98d33294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5b420992f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29aafcad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48c7b4e8a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af99e519c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9e39635a0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ABRAXAS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ABRAXAS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ABRAXAS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ABRAXAS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ABRAXAS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ABRAXAS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5 117 888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ABRAXAS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HAUGAN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ABRAXAS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Galeasen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office@abraxas.no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972 405 949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ABRAXAS AS</a:t>
            </a:r>
          </a:p>
        </p:txBody>
      </p:sp>
    </p:spTree>
  </p:cSld>
  <p:clrMapOvr>
    <a:masterClrMapping xmlns:a="http://schemas.openxmlformats.org/drawingml/2006/main"/>
  </p:clrMapOvr>
</p:sld>
</file>