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25bf13ffeb46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a0f01dd42b42c6"/>
  </p:sldMasterIdLst>
  <p:sldIdLst>
    <p:sldId xmlns:r="http://schemas.openxmlformats.org/officeDocument/2006/relationships" id="256" r:id="R214fc7ec78aa4478"/>
    <p:sldId xmlns:r="http://schemas.openxmlformats.org/officeDocument/2006/relationships" id="257" r:id="R9b27d0e7c6b14f40"/>
    <p:sldId xmlns:r="http://schemas.openxmlformats.org/officeDocument/2006/relationships" id="258" r:id="Re11854033ac742bf"/>
    <p:sldId xmlns:r="http://schemas.openxmlformats.org/officeDocument/2006/relationships" id="259" r:id="Rdfb25efec74c44c5"/>
    <p:sldId xmlns:r="http://schemas.openxmlformats.org/officeDocument/2006/relationships" id="260" r:id="R5447a83c81c748b2"/>
    <p:sldId xmlns:r="http://schemas.openxmlformats.org/officeDocument/2006/relationships" id="261" r:id="Rc8ed82e9e6464879"/>
    <p:sldId xmlns:r="http://schemas.openxmlformats.org/officeDocument/2006/relationships" id="262" r:id="Rc2734b0fa353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a0f01dd42b42c6" /><Relationship Type="http://schemas.openxmlformats.org/officeDocument/2006/relationships/slide" Target="/ppt/slides/slide1.xml" Id="R214fc7ec78aa4478" /><Relationship Type="http://schemas.openxmlformats.org/officeDocument/2006/relationships/slide" Target="/ppt/slides/slide2.xml" Id="R9b27d0e7c6b14f40" /><Relationship Type="http://schemas.openxmlformats.org/officeDocument/2006/relationships/slide" Target="/ppt/slides/slide3.xml" Id="Re11854033ac742bf" /><Relationship Type="http://schemas.openxmlformats.org/officeDocument/2006/relationships/slide" Target="/ppt/slides/slide4.xml" Id="Rdfb25efec74c44c5" /><Relationship Type="http://schemas.openxmlformats.org/officeDocument/2006/relationships/slide" Target="/ppt/slides/slide5.xml" Id="R5447a83c81c748b2" /><Relationship Type="http://schemas.openxmlformats.org/officeDocument/2006/relationships/slide" Target="/ppt/slides/slide6.xml" Id="Rc8ed82e9e6464879" /><Relationship Type="http://schemas.openxmlformats.org/officeDocument/2006/relationships/slide" Target="/ppt/slides/slide7.xml" Id="Rc2734b0fa353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5d6569c62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b44958d284dd5" /><Relationship Type="http://schemas.openxmlformats.org/officeDocument/2006/relationships/theme" Target="/ppt/slideMasters/theme/theme1.xml" Id="R86ece12b360643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b44958d284d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d77daf42e46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85e03f5f43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3d08d3ee6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fa1b9cc7c41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6903fc5d5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cdfc84975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5245f156c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HUSEVÅG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RØR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27 164 088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4 763 631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3 881 939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19 158 043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HUSEVÅG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Gate 1 131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57851044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972 412 686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HUSEVÅG RØR AS</a:t>
            </a:r>
          </a:p>
        </p:txBody>
      </p:sp>
    </p:spTree>
  </p:cSld>
  <p:clrMapOvr>
    <a:masterClrMapping xmlns:a="http://schemas.openxmlformats.org/drawingml/2006/main"/>
  </p:clrMapOvr>
</p:sld>
</file>