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f49fc4d979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cb3d89d1a437e"/>
  </p:sldMasterIdLst>
  <p:sldIdLst>
    <p:sldId xmlns:r="http://schemas.openxmlformats.org/officeDocument/2006/relationships" id="256" r:id="R484c2006a2cd407d"/>
    <p:sldId xmlns:r="http://schemas.openxmlformats.org/officeDocument/2006/relationships" id="257" r:id="Re82d85db70144ec5"/>
    <p:sldId xmlns:r="http://schemas.openxmlformats.org/officeDocument/2006/relationships" id="258" r:id="R30e0a43a695c44c4"/>
    <p:sldId xmlns:r="http://schemas.openxmlformats.org/officeDocument/2006/relationships" id="259" r:id="R6be0acd243aa45de"/>
    <p:sldId xmlns:r="http://schemas.openxmlformats.org/officeDocument/2006/relationships" id="260" r:id="Rd233694f0c0b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cb3d89d1a437e" /><Relationship Type="http://schemas.openxmlformats.org/officeDocument/2006/relationships/slide" Target="/ppt/slides/slide1.xml" Id="R484c2006a2cd407d" /><Relationship Type="http://schemas.openxmlformats.org/officeDocument/2006/relationships/slide" Target="/ppt/slides/slide2.xml" Id="Re82d85db70144ec5" /><Relationship Type="http://schemas.openxmlformats.org/officeDocument/2006/relationships/slide" Target="/ppt/slides/slide3.xml" Id="R30e0a43a695c44c4" /><Relationship Type="http://schemas.openxmlformats.org/officeDocument/2006/relationships/slide" Target="/ppt/slides/slide4.xml" Id="R6be0acd243aa45de" /><Relationship Type="http://schemas.openxmlformats.org/officeDocument/2006/relationships/slide" Target="/ppt/slides/slide5.xml" Id="Rd233694f0c0b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7b4fdc03a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4736ba7174ee0" /><Relationship Type="http://schemas.openxmlformats.org/officeDocument/2006/relationships/theme" Target="/ppt/slideMasters/theme/theme1.xml" Id="R2ba3fdb2e4b8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4736ba7174e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61a274942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9dd3dd5cd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f519a7db74a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c8346148e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2560b619e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