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2dc6c9e46c4a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d161dc052f49c7"/>
  </p:sldMasterIdLst>
  <p:sldIdLst>
    <p:sldId xmlns:r="http://schemas.openxmlformats.org/officeDocument/2006/relationships" id="256" r:id="R7b1b1f08376f4612"/>
    <p:sldId xmlns:r="http://schemas.openxmlformats.org/officeDocument/2006/relationships" id="257" r:id="R5b1e1f57eb8a4951"/>
    <p:sldId xmlns:r="http://schemas.openxmlformats.org/officeDocument/2006/relationships" id="258" r:id="R7f271639b0aa4895"/>
    <p:sldId xmlns:r="http://schemas.openxmlformats.org/officeDocument/2006/relationships" id="259" r:id="R19bbc9dbec0040dd"/>
    <p:sldId xmlns:r="http://schemas.openxmlformats.org/officeDocument/2006/relationships" id="260" r:id="R14dfba12d23c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161dc052f49c7" /><Relationship Type="http://schemas.openxmlformats.org/officeDocument/2006/relationships/slide" Target="/ppt/slides/slide1.xml" Id="R7b1b1f08376f4612" /><Relationship Type="http://schemas.openxmlformats.org/officeDocument/2006/relationships/slide" Target="/ppt/slides/slide2.xml" Id="R5b1e1f57eb8a4951" /><Relationship Type="http://schemas.openxmlformats.org/officeDocument/2006/relationships/slide" Target="/ppt/slides/slide3.xml" Id="R7f271639b0aa4895" /><Relationship Type="http://schemas.openxmlformats.org/officeDocument/2006/relationships/slide" Target="/ppt/slides/slide4.xml" Id="R19bbc9dbec0040dd" /><Relationship Type="http://schemas.openxmlformats.org/officeDocument/2006/relationships/slide" Target="/ppt/slides/slide5.xml" Id="R14dfba12d23c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70e16f3a640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1f132b20b4a1c" /><Relationship Type="http://schemas.openxmlformats.org/officeDocument/2006/relationships/theme" Target="/ppt/slideMasters/theme/theme1.xml" Id="Rd2f955af7f2947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1f132b20b4a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cb5595ee445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2d1d43489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e0f8571dc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5ec292f6344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29d2592764f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FINANSDEPARTEMENTET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FINANSDEPARTEMENTET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postmottak@fin.dep.no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www.regjeringen.no/fin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972 417 807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FINANSDEPARTEMENTET</a:t>
            </a:r>
          </a:p>
        </p:txBody>
      </p:sp>
    </p:spTree>
  </p:cSld>
  <p:clrMapOvr>
    <a:masterClrMapping xmlns:a="http://schemas.openxmlformats.org/drawingml/2006/main"/>
  </p:clrMapOvr>
</p:sld>
</file>