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58b986e5842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b993119624497"/>
  </p:sldMasterIdLst>
  <p:sldIdLst>
    <p:sldId xmlns:r="http://schemas.openxmlformats.org/officeDocument/2006/relationships" id="256" r:id="R74dc5347f23c482a"/>
    <p:sldId xmlns:r="http://schemas.openxmlformats.org/officeDocument/2006/relationships" id="257" r:id="R59e2a2254dbc4f34"/>
    <p:sldId xmlns:r="http://schemas.openxmlformats.org/officeDocument/2006/relationships" id="258" r:id="Rb60923b9a9d74ba6"/>
    <p:sldId xmlns:r="http://schemas.openxmlformats.org/officeDocument/2006/relationships" id="259" r:id="R998725de0d8f4783"/>
    <p:sldId xmlns:r="http://schemas.openxmlformats.org/officeDocument/2006/relationships" id="260" r:id="Rcc075ae201ff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b993119624497" /><Relationship Type="http://schemas.openxmlformats.org/officeDocument/2006/relationships/slide" Target="/ppt/slides/slide1.xml" Id="R74dc5347f23c482a" /><Relationship Type="http://schemas.openxmlformats.org/officeDocument/2006/relationships/slide" Target="/ppt/slides/slide2.xml" Id="R59e2a2254dbc4f34" /><Relationship Type="http://schemas.openxmlformats.org/officeDocument/2006/relationships/slide" Target="/ppt/slides/slide3.xml" Id="Rb60923b9a9d74ba6" /><Relationship Type="http://schemas.openxmlformats.org/officeDocument/2006/relationships/slide" Target="/ppt/slides/slide4.xml" Id="R998725de0d8f4783" /><Relationship Type="http://schemas.openxmlformats.org/officeDocument/2006/relationships/slide" Target="/ppt/slides/slide5.xml" Id="Rcc075ae201ff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20b0b3ffe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b616e73a49ec" /><Relationship Type="http://schemas.openxmlformats.org/officeDocument/2006/relationships/theme" Target="/ppt/slideMasters/theme/theme1.xml" Id="Redf883188074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9b616e73a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3374b1728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34142f585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ecc616f2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f3a6433ea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0bc3934bf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