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7c617122c14b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ee305e65ff4804"/>
  </p:sldMasterIdLst>
  <p:sldIdLst>
    <p:sldId xmlns:r="http://schemas.openxmlformats.org/officeDocument/2006/relationships" id="256" r:id="Rc26e15e939ea40ed"/>
    <p:sldId xmlns:r="http://schemas.openxmlformats.org/officeDocument/2006/relationships" id="257" r:id="R7ad7ba6f8c1a4842"/>
    <p:sldId xmlns:r="http://schemas.openxmlformats.org/officeDocument/2006/relationships" id="258" r:id="R742860233d844738"/>
    <p:sldId xmlns:r="http://schemas.openxmlformats.org/officeDocument/2006/relationships" id="259" r:id="R449a7c32c72045f5"/>
    <p:sldId xmlns:r="http://schemas.openxmlformats.org/officeDocument/2006/relationships" id="260" r:id="R1da9f62d3f9049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ee305e65ff4804" /><Relationship Type="http://schemas.openxmlformats.org/officeDocument/2006/relationships/slide" Target="/ppt/slides/slide1.xml" Id="Rc26e15e939ea40ed" /><Relationship Type="http://schemas.openxmlformats.org/officeDocument/2006/relationships/slide" Target="/ppt/slides/slide2.xml" Id="R7ad7ba6f8c1a4842" /><Relationship Type="http://schemas.openxmlformats.org/officeDocument/2006/relationships/slide" Target="/ppt/slides/slide3.xml" Id="R742860233d844738" /><Relationship Type="http://schemas.openxmlformats.org/officeDocument/2006/relationships/slide" Target="/ppt/slides/slide4.xml" Id="R449a7c32c72045f5" /><Relationship Type="http://schemas.openxmlformats.org/officeDocument/2006/relationships/slide" Target="/ppt/slides/slide5.xml" Id="R1da9f62d3f9049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583fc1d2ca46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fe81c15904f40" /><Relationship Type="http://schemas.openxmlformats.org/officeDocument/2006/relationships/theme" Target="/ppt/slideMasters/theme/theme1.xml" Id="Rf727a09b843b4f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1fe81c15904f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e6ec6a90d46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ea0975a1a4b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65947296749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4836bd6d845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914f249fe4f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VARHAUGS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VARHAUGS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VARHAUGS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VARHAUGS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VARHAUGS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VARHAUGS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972 424 080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VARHAUGS INVEST AS</a:t>
            </a:r>
          </a:p>
        </p:txBody>
      </p:sp>
    </p:spTree>
  </p:cSld>
  <p:clrMapOvr>
    <a:masterClrMapping xmlns:a="http://schemas.openxmlformats.org/drawingml/2006/main"/>
  </p:clrMapOvr>
</p:sld>
</file>