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e41de354a045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3300a7c78f4f5b"/>
  </p:sldMasterIdLst>
  <p:sldIdLst>
    <p:sldId xmlns:r="http://schemas.openxmlformats.org/officeDocument/2006/relationships" id="256" r:id="Rb532ab8b32d2408f"/>
    <p:sldId xmlns:r="http://schemas.openxmlformats.org/officeDocument/2006/relationships" id="257" r:id="R4d3a8a50c2984c0b"/>
    <p:sldId xmlns:r="http://schemas.openxmlformats.org/officeDocument/2006/relationships" id="258" r:id="Rebbb18f49caa47e4"/>
    <p:sldId xmlns:r="http://schemas.openxmlformats.org/officeDocument/2006/relationships" id="259" r:id="Ra72df6a6602e46ac"/>
    <p:sldId xmlns:r="http://schemas.openxmlformats.org/officeDocument/2006/relationships" id="260" r:id="Rd3d1ef8b6e3b4ca8"/>
    <p:sldId xmlns:r="http://schemas.openxmlformats.org/officeDocument/2006/relationships" id="261" r:id="R358a2ab180cc440b"/>
    <p:sldId xmlns:r="http://schemas.openxmlformats.org/officeDocument/2006/relationships" id="262" r:id="R84c0ddd6b40d42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3300a7c78f4f5b" /><Relationship Type="http://schemas.openxmlformats.org/officeDocument/2006/relationships/slide" Target="/ppt/slides/slide1.xml" Id="Rb532ab8b32d2408f" /><Relationship Type="http://schemas.openxmlformats.org/officeDocument/2006/relationships/slide" Target="/ppt/slides/slide2.xml" Id="R4d3a8a50c2984c0b" /><Relationship Type="http://schemas.openxmlformats.org/officeDocument/2006/relationships/slide" Target="/ppt/slides/slide3.xml" Id="Rebbb18f49caa47e4" /><Relationship Type="http://schemas.openxmlformats.org/officeDocument/2006/relationships/slide" Target="/ppt/slides/slide4.xml" Id="Ra72df6a6602e46ac" /><Relationship Type="http://schemas.openxmlformats.org/officeDocument/2006/relationships/slide" Target="/ppt/slides/slide5.xml" Id="Rd3d1ef8b6e3b4ca8" /><Relationship Type="http://schemas.openxmlformats.org/officeDocument/2006/relationships/slide" Target="/ppt/slides/slide6.xml" Id="R358a2ab180cc440b" /><Relationship Type="http://schemas.openxmlformats.org/officeDocument/2006/relationships/slide" Target="/ppt/slides/slide7.xml" Id="R84c0ddd6b40d42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75ab898da947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22405b0e34fa6" /><Relationship Type="http://schemas.openxmlformats.org/officeDocument/2006/relationships/theme" Target="/ppt/slideMasters/theme/theme1.xml" Id="R4c9521b21c7049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722405b0e34f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8a60c57f34a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9660a38a04b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4cbc897ee4b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6741104f046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5a969a74a4d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e906aa8004f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0258c561b4c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BJB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BJB MASKIN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34 833 659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751 859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7 723 817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DANA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Sandbrekkevegen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5225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epost@bjbmaskin.no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www.bjbmaskin.no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973 051 687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