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20dab0479748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606903bd834967"/>
  </p:sldMasterIdLst>
  <p:sldIdLst>
    <p:sldId xmlns:r="http://schemas.openxmlformats.org/officeDocument/2006/relationships" id="256" r:id="Rfe58395cd67a4f79"/>
    <p:sldId xmlns:r="http://schemas.openxmlformats.org/officeDocument/2006/relationships" id="257" r:id="R5730e7f4e51b4026"/>
    <p:sldId xmlns:r="http://schemas.openxmlformats.org/officeDocument/2006/relationships" id="258" r:id="Rf8f3f61d665a40f6"/>
    <p:sldId xmlns:r="http://schemas.openxmlformats.org/officeDocument/2006/relationships" id="259" r:id="Ra56466f6f90f4ea7"/>
    <p:sldId xmlns:r="http://schemas.openxmlformats.org/officeDocument/2006/relationships" id="260" r:id="R5159a9c5832146b3"/>
    <p:sldId xmlns:r="http://schemas.openxmlformats.org/officeDocument/2006/relationships" id="261" r:id="R7fffe8b8c61744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06903bd834967" /><Relationship Type="http://schemas.openxmlformats.org/officeDocument/2006/relationships/slide" Target="/ppt/slides/slide1.xml" Id="Rfe58395cd67a4f79" /><Relationship Type="http://schemas.openxmlformats.org/officeDocument/2006/relationships/slide" Target="/ppt/slides/slide2.xml" Id="R5730e7f4e51b4026" /><Relationship Type="http://schemas.openxmlformats.org/officeDocument/2006/relationships/slide" Target="/ppt/slides/slide3.xml" Id="Rf8f3f61d665a40f6" /><Relationship Type="http://schemas.openxmlformats.org/officeDocument/2006/relationships/slide" Target="/ppt/slides/slide4.xml" Id="Ra56466f6f90f4ea7" /><Relationship Type="http://schemas.openxmlformats.org/officeDocument/2006/relationships/slide" Target="/ppt/slides/slide5.xml" Id="R5159a9c5832146b3" /><Relationship Type="http://schemas.openxmlformats.org/officeDocument/2006/relationships/slide" Target="/ppt/slides/slide6.xml" Id="R7fffe8b8c61744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554a423a6849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d9c4d7ebd4478" /><Relationship Type="http://schemas.openxmlformats.org/officeDocument/2006/relationships/theme" Target="/ppt/slideMasters/theme/theme1.xml" Id="R67100090e86446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9d9c4d7ebd44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870e0c77346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4129ba13a43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ae5de03d441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d0e2670a047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f145fe45d4a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f4114f5fc4c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SPAREBANKEN MØRE AVD VALLDAL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6211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77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973 063 421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