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8e211a19214a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1dd010aff1473e"/>
  </p:sldMasterIdLst>
  <p:sldIdLst>
    <p:sldId xmlns:r="http://schemas.openxmlformats.org/officeDocument/2006/relationships" id="256" r:id="R6fc776e869e943bd"/>
    <p:sldId xmlns:r="http://schemas.openxmlformats.org/officeDocument/2006/relationships" id="257" r:id="Rf5a2bd6018b14443"/>
    <p:sldId xmlns:r="http://schemas.openxmlformats.org/officeDocument/2006/relationships" id="258" r:id="Rc40e7b42ac7248bd"/>
    <p:sldId xmlns:r="http://schemas.openxmlformats.org/officeDocument/2006/relationships" id="259" r:id="R05e62812ad1e4587"/>
    <p:sldId xmlns:r="http://schemas.openxmlformats.org/officeDocument/2006/relationships" id="260" r:id="R5e7a23abcac946e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1dd010aff1473e" /><Relationship Type="http://schemas.openxmlformats.org/officeDocument/2006/relationships/slide" Target="/ppt/slides/slide1.xml" Id="R6fc776e869e943bd" /><Relationship Type="http://schemas.openxmlformats.org/officeDocument/2006/relationships/slide" Target="/ppt/slides/slide2.xml" Id="Rf5a2bd6018b14443" /><Relationship Type="http://schemas.openxmlformats.org/officeDocument/2006/relationships/slide" Target="/ppt/slides/slide3.xml" Id="Rc40e7b42ac7248bd" /><Relationship Type="http://schemas.openxmlformats.org/officeDocument/2006/relationships/slide" Target="/ppt/slides/slide4.xml" Id="R05e62812ad1e4587" /><Relationship Type="http://schemas.openxmlformats.org/officeDocument/2006/relationships/slide" Target="/ppt/slides/slide5.xml" Id="R5e7a23abcac946e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0a8f4bf45a41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0253ae11914c42" /><Relationship Type="http://schemas.openxmlformats.org/officeDocument/2006/relationships/theme" Target="/ppt/slideMasters/theme/theme1.xml" Id="Rb07bd2d9d99f4fe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0253ae11914c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a9e9e5202d4e0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93d842da2e4c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91c571781f4f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61c845a5df44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aa2868b49d4c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SPAREBANKEN MØRE AVD VALLDAL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SPAREBANKEN MØRE AVD VALLDAL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SPAREBANKEN MØRE AVD VALLDAL ble etablert [år] og holder til i Valldal.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SPAREBANKEN MØRE AVD VALLDAL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SPAREBANKEN MØRE AVD VALLDAL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SPAREBANKEN MØRE AVD VALLDAL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Postboks 124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6211 Valldal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25 77 01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973 063 421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SPAREBANKEN MØRE AVD VALLDAL</a:t>
            </a:r>
          </a:p>
        </p:txBody>
      </p:sp>
    </p:spTree>
  </p:cSld>
  <p:clrMapOvr>
    <a:masterClrMapping xmlns:a="http://schemas.openxmlformats.org/drawingml/2006/main"/>
  </p:clrMapOvr>
</p:sld>
</file>