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776c27101846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fa4e295192445f"/>
  </p:sldMasterIdLst>
  <p:sldIdLst>
    <p:sldId xmlns:r="http://schemas.openxmlformats.org/officeDocument/2006/relationships" id="256" r:id="R6e427d54b29f4a73"/>
    <p:sldId xmlns:r="http://schemas.openxmlformats.org/officeDocument/2006/relationships" id="257" r:id="R1ef51ff864c14087"/>
    <p:sldId xmlns:r="http://schemas.openxmlformats.org/officeDocument/2006/relationships" id="258" r:id="Rdc643b6d349c4a3a"/>
    <p:sldId xmlns:r="http://schemas.openxmlformats.org/officeDocument/2006/relationships" id="259" r:id="R181834ae42d44c33"/>
    <p:sldId xmlns:r="http://schemas.openxmlformats.org/officeDocument/2006/relationships" id="260" r:id="Rc6b89bbf24d7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a4e295192445f" /><Relationship Type="http://schemas.openxmlformats.org/officeDocument/2006/relationships/slide" Target="/ppt/slides/slide1.xml" Id="R6e427d54b29f4a73" /><Relationship Type="http://schemas.openxmlformats.org/officeDocument/2006/relationships/slide" Target="/ppt/slides/slide2.xml" Id="R1ef51ff864c14087" /><Relationship Type="http://schemas.openxmlformats.org/officeDocument/2006/relationships/slide" Target="/ppt/slides/slide3.xml" Id="Rdc643b6d349c4a3a" /><Relationship Type="http://schemas.openxmlformats.org/officeDocument/2006/relationships/slide" Target="/ppt/slides/slide4.xml" Id="R181834ae42d44c33" /><Relationship Type="http://schemas.openxmlformats.org/officeDocument/2006/relationships/slide" Target="/ppt/slides/slide5.xml" Id="Rc6b89bbf24d7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c62a781884d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048a0b6294c60" /><Relationship Type="http://schemas.openxmlformats.org/officeDocument/2006/relationships/theme" Target="/ppt/slideMasters/theme/theme1.xml" Id="Rdd0d1ff59517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048a0b629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3f850710447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dfedd1bcc41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ac59d764f40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5067fd5c9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86ebcff21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NÆR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NÆR TV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974 350 556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