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607ff9fa3147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629d2d8ea242ee"/>
  </p:sldMasterIdLst>
  <p:sldIdLst>
    <p:sldId xmlns:r="http://schemas.openxmlformats.org/officeDocument/2006/relationships" id="256" r:id="Ra74711c4bce54d9d"/>
    <p:sldId xmlns:r="http://schemas.openxmlformats.org/officeDocument/2006/relationships" id="257" r:id="R29d560153c014b90"/>
    <p:sldId xmlns:r="http://schemas.openxmlformats.org/officeDocument/2006/relationships" id="258" r:id="R533f229f05fe47c4"/>
    <p:sldId xmlns:r="http://schemas.openxmlformats.org/officeDocument/2006/relationships" id="259" r:id="R2fc3e5472e1b4e67"/>
    <p:sldId xmlns:r="http://schemas.openxmlformats.org/officeDocument/2006/relationships" id="260" r:id="Rceff05fdc4dd4fb2"/>
    <p:sldId xmlns:r="http://schemas.openxmlformats.org/officeDocument/2006/relationships" id="261" r:id="R0f9241d63bd34fec"/>
    <p:sldId xmlns:r="http://schemas.openxmlformats.org/officeDocument/2006/relationships" id="262" r:id="R5723f35b025148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629d2d8ea242ee" /><Relationship Type="http://schemas.openxmlformats.org/officeDocument/2006/relationships/slide" Target="/ppt/slides/slide1.xml" Id="Ra74711c4bce54d9d" /><Relationship Type="http://schemas.openxmlformats.org/officeDocument/2006/relationships/slide" Target="/ppt/slides/slide2.xml" Id="R29d560153c014b90" /><Relationship Type="http://schemas.openxmlformats.org/officeDocument/2006/relationships/slide" Target="/ppt/slides/slide3.xml" Id="R533f229f05fe47c4" /><Relationship Type="http://schemas.openxmlformats.org/officeDocument/2006/relationships/slide" Target="/ppt/slides/slide4.xml" Id="R2fc3e5472e1b4e67" /><Relationship Type="http://schemas.openxmlformats.org/officeDocument/2006/relationships/slide" Target="/ppt/slides/slide5.xml" Id="Rceff05fdc4dd4fb2" /><Relationship Type="http://schemas.openxmlformats.org/officeDocument/2006/relationships/slide" Target="/ppt/slides/slide6.xml" Id="R0f9241d63bd34fec" /><Relationship Type="http://schemas.openxmlformats.org/officeDocument/2006/relationships/slide" Target="/ppt/slides/slide7.xml" Id="R5723f35b025148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9e738ad53c43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267a3811e472c" /><Relationship Type="http://schemas.openxmlformats.org/officeDocument/2006/relationships/theme" Target="/ppt/slideMasters/theme/theme1.xml" Id="R07cbb32fbb404e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2267a3811e47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a451df85e40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fa342def242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1eeca89a942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f5c50bbf34b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be41bf27f4c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2f340d5eb41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cf828a9974c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DANELEC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DANELEC NORWAY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208 644 675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53 848 782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40 591 156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37 330 838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148 916 009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DANELEC ELECTRONICS A/S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Sandviksbodene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53 00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mail@kyma.no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www.kyma.no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974 416 549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