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1630b2831a4b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d84976745b4139"/>
  </p:sldMasterIdLst>
  <p:sldIdLst>
    <p:sldId xmlns:r="http://schemas.openxmlformats.org/officeDocument/2006/relationships" id="256" r:id="R74e055422b4042b4"/>
    <p:sldId xmlns:r="http://schemas.openxmlformats.org/officeDocument/2006/relationships" id="257" r:id="Rfc3991b800894703"/>
    <p:sldId xmlns:r="http://schemas.openxmlformats.org/officeDocument/2006/relationships" id="258" r:id="R78f08da6217740ac"/>
    <p:sldId xmlns:r="http://schemas.openxmlformats.org/officeDocument/2006/relationships" id="259" r:id="Ra0329658a7f24618"/>
    <p:sldId xmlns:r="http://schemas.openxmlformats.org/officeDocument/2006/relationships" id="260" r:id="R827c2027c5e948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d84976745b4139" /><Relationship Type="http://schemas.openxmlformats.org/officeDocument/2006/relationships/slide" Target="/ppt/slides/slide1.xml" Id="R74e055422b4042b4" /><Relationship Type="http://schemas.openxmlformats.org/officeDocument/2006/relationships/slide" Target="/ppt/slides/slide2.xml" Id="Rfc3991b800894703" /><Relationship Type="http://schemas.openxmlformats.org/officeDocument/2006/relationships/slide" Target="/ppt/slides/slide3.xml" Id="R78f08da6217740ac" /><Relationship Type="http://schemas.openxmlformats.org/officeDocument/2006/relationships/slide" Target="/ppt/slides/slide4.xml" Id="Ra0329658a7f24618" /><Relationship Type="http://schemas.openxmlformats.org/officeDocument/2006/relationships/slide" Target="/ppt/slides/slide5.xml" Id="R827c2027c5e948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24bb1a74fd4b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17f94b6954f9b" /><Relationship Type="http://schemas.openxmlformats.org/officeDocument/2006/relationships/theme" Target="/ppt/slideMasters/theme/theme1.xml" Id="R29b8cade6383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e17f94b6954f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a7990584f47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423ff194d41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82b2b62d946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07980d7ad40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35e1b517e34b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REIERSRUD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REIERSRUD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974 421 739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