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3c6500b1d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43f9fe193544dc"/>
  </p:sldMasterIdLst>
  <p:sldIdLst>
    <p:sldId xmlns:r="http://schemas.openxmlformats.org/officeDocument/2006/relationships" id="256" r:id="R93a9074991334b6b"/>
    <p:sldId xmlns:r="http://schemas.openxmlformats.org/officeDocument/2006/relationships" id="257" r:id="Rdb051fef7ab64b60"/>
    <p:sldId xmlns:r="http://schemas.openxmlformats.org/officeDocument/2006/relationships" id="258" r:id="R7f8198763d064136"/>
    <p:sldId xmlns:r="http://schemas.openxmlformats.org/officeDocument/2006/relationships" id="259" r:id="R188058c4fdf54513"/>
    <p:sldId xmlns:r="http://schemas.openxmlformats.org/officeDocument/2006/relationships" id="260" r:id="R33470dcde67042d3"/>
    <p:sldId xmlns:r="http://schemas.openxmlformats.org/officeDocument/2006/relationships" id="261" r:id="R139bdd1fe0b44887"/>
    <p:sldId xmlns:r="http://schemas.openxmlformats.org/officeDocument/2006/relationships" id="262" r:id="Rd0ccc61e9609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3f9fe193544dc" /><Relationship Type="http://schemas.openxmlformats.org/officeDocument/2006/relationships/slide" Target="/ppt/slides/slide1.xml" Id="R93a9074991334b6b" /><Relationship Type="http://schemas.openxmlformats.org/officeDocument/2006/relationships/slide" Target="/ppt/slides/slide2.xml" Id="Rdb051fef7ab64b60" /><Relationship Type="http://schemas.openxmlformats.org/officeDocument/2006/relationships/slide" Target="/ppt/slides/slide3.xml" Id="R7f8198763d064136" /><Relationship Type="http://schemas.openxmlformats.org/officeDocument/2006/relationships/slide" Target="/ppt/slides/slide4.xml" Id="R188058c4fdf54513" /><Relationship Type="http://schemas.openxmlformats.org/officeDocument/2006/relationships/slide" Target="/ppt/slides/slide5.xml" Id="R33470dcde67042d3" /><Relationship Type="http://schemas.openxmlformats.org/officeDocument/2006/relationships/slide" Target="/ppt/slides/slide6.xml" Id="R139bdd1fe0b44887" /><Relationship Type="http://schemas.openxmlformats.org/officeDocument/2006/relationships/slide" Target="/ppt/slides/slide7.xml" Id="Rd0ccc61e9609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dfad38dd5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d678288574363" /><Relationship Type="http://schemas.openxmlformats.org/officeDocument/2006/relationships/theme" Target="/ppt/slideMasters/theme/theme1.xml" Id="R2259c8ba54d6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d67828857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832d72b9a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fe569820646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ac8fe82224e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fac7a58144b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3b86ce3fb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1b4aec8de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506d5bc1c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HABER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HABER NORGE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79 167 327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54 059 716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22 538 637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118 697 722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788 152 808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Holts veg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974 459 647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