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6aa1c20eee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498e88ee954e57"/>
  </p:sldMasterIdLst>
  <p:sldIdLst>
    <p:sldId xmlns:r="http://schemas.openxmlformats.org/officeDocument/2006/relationships" id="256" r:id="R9fec10aaa9a84d4d"/>
    <p:sldId xmlns:r="http://schemas.openxmlformats.org/officeDocument/2006/relationships" id="257" r:id="Rb71b900feb2e463a"/>
    <p:sldId xmlns:r="http://schemas.openxmlformats.org/officeDocument/2006/relationships" id="258" r:id="R9925a3e1bd654880"/>
    <p:sldId xmlns:r="http://schemas.openxmlformats.org/officeDocument/2006/relationships" id="259" r:id="Rec5d4eda125f4661"/>
    <p:sldId xmlns:r="http://schemas.openxmlformats.org/officeDocument/2006/relationships" id="260" r:id="Ra78de5a051014916"/>
    <p:sldId xmlns:r="http://schemas.openxmlformats.org/officeDocument/2006/relationships" id="261" r:id="R0d797b4254144132"/>
    <p:sldId xmlns:r="http://schemas.openxmlformats.org/officeDocument/2006/relationships" id="262" r:id="R1e7b92e2a76146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98e88ee954e57" /><Relationship Type="http://schemas.openxmlformats.org/officeDocument/2006/relationships/slide" Target="/ppt/slides/slide1.xml" Id="R9fec10aaa9a84d4d" /><Relationship Type="http://schemas.openxmlformats.org/officeDocument/2006/relationships/slide" Target="/ppt/slides/slide2.xml" Id="Rb71b900feb2e463a" /><Relationship Type="http://schemas.openxmlformats.org/officeDocument/2006/relationships/slide" Target="/ppt/slides/slide3.xml" Id="R9925a3e1bd654880" /><Relationship Type="http://schemas.openxmlformats.org/officeDocument/2006/relationships/slide" Target="/ppt/slides/slide4.xml" Id="Rec5d4eda125f4661" /><Relationship Type="http://schemas.openxmlformats.org/officeDocument/2006/relationships/slide" Target="/ppt/slides/slide5.xml" Id="Ra78de5a051014916" /><Relationship Type="http://schemas.openxmlformats.org/officeDocument/2006/relationships/slide" Target="/ppt/slides/slide6.xml" Id="R0d797b4254144132" /><Relationship Type="http://schemas.openxmlformats.org/officeDocument/2006/relationships/slide" Target="/ppt/slides/slide7.xml" Id="R1e7b92e2a76146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874a41a7b4a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a7d6e45df43d5" /><Relationship Type="http://schemas.openxmlformats.org/officeDocument/2006/relationships/theme" Target="/ppt/slideMasters/theme/theme1.xml" Id="R3981c0ca3453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5a7d6e45df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121f260d4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da9c338504f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a6ff59568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2949b51d7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3110bc6f241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bfd00af994c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21b2622884c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