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86dcdf47df43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183f32e5a0454b"/>
  </p:sldMasterIdLst>
  <p:sldIdLst>
    <p:sldId xmlns:r="http://schemas.openxmlformats.org/officeDocument/2006/relationships" id="256" r:id="R453773a8e02d469d"/>
    <p:sldId xmlns:r="http://schemas.openxmlformats.org/officeDocument/2006/relationships" id="257" r:id="R99ac00736ad249d3"/>
    <p:sldId xmlns:r="http://schemas.openxmlformats.org/officeDocument/2006/relationships" id="258" r:id="Ra99044e354c34f8b"/>
    <p:sldId xmlns:r="http://schemas.openxmlformats.org/officeDocument/2006/relationships" id="259" r:id="Rd4c6eb87c7f04490"/>
    <p:sldId xmlns:r="http://schemas.openxmlformats.org/officeDocument/2006/relationships" id="260" r:id="R1549fbf6032c44d8"/>
    <p:sldId xmlns:r="http://schemas.openxmlformats.org/officeDocument/2006/relationships" id="261" r:id="Rab455468346645a6"/>
    <p:sldId xmlns:r="http://schemas.openxmlformats.org/officeDocument/2006/relationships" id="262" r:id="R27b1f9f116b94b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183f32e5a0454b" /><Relationship Type="http://schemas.openxmlformats.org/officeDocument/2006/relationships/slide" Target="/ppt/slides/slide1.xml" Id="R453773a8e02d469d" /><Relationship Type="http://schemas.openxmlformats.org/officeDocument/2006/relationships/slide" Target="/ppt/slides/slide2.xml" Id="R99ac00736ad249d3" /><Relationship Type="http://schemas.openxmlformats.org/officeDocument/2006/relationships/slide" Target="/ppt/slides/slide3.xml" Id="Ra99044e354c34f8b" /><Relationship Type="http://schemas.openxmlformats.org/officeDocument/2006/relationships/slide" Target="/ppt/slides/slide4.xml" Id="Rd4c6eb87c7f04490" /><Relationship Type="http://schemas.openxmlformats.org/officeDocument/2006/relationships/slide" Target="/ppt/slides/slide5.xml" Id="R1549fbf6032c44d8" /><Relationship Type="http://schemas.openxmlformats.org/officeDocument/2006/relationships/slide" Target="/ppt/slides/slide6.xml" Id="Rab455468346645a6" /><Relationship Type="http://schemas.openxmlformats.org/officeDocument/2006/relationships/slide" Target="/ppt/slides/slide7.xml" Id="R27b1f9f116b94b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a1606710048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6bfefb9394c64" /><Relationship Type="http://schemas.openxmlformats.org/officeDocument/2006/relationships/theme" Target="/ppt/slideMasters/theme/theme1.xml" Id="R2c0f174b25e14a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a6bfefb9394c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5059086d04b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0b49be2de4b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a22ff4ba543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06a35853d4b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e54f87dcd49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e75e98ca746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302a5e72645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