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95594a97f48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cb7342ef4a4049"/>
  </p:sldMasterIdLst>
  <p:sldIdLst>
    <p:sldId xmlns:r="http://schemas.openxmlformats.org/officeDocument/2006/relationships" id="256" r:id="R1d20776600b34f4e"/>
    <p:sldId xmlns:r="http://schemas.openxmlformats.org/officeDocument/2006/relationships" id="257" r:id="R28c5e8a291b6429f"/>
    <p:sldId xmlns:r="http://schemas.openxmlformats.org/officeDocument/2006/relationships" id="258" r:id="R7b2fe30742ac4ba5"/>
    <p:sldId xmlns:r="http://schemas.openxmlformats.org/officeDocument/2006/relationships" id="259" r:id="R611ac5bf90d14ce3"/>
    <p:sldId xmlns:r="http://schemas.openxmlformats.org/officeDocument/2006/relationships" id="260" r:id="Re9083f68fc15495f"/>
    <p:sldId xmlns:r="http://schemas.openxmlformats.org/officeDocument/2006/relationships" id="261" r:id="R230496f9fb2c41c3"/>
    <p:sldId xmlns:r="http://schemas.openxmlformats.org/officeDocument/2006/relationships" id="262" r:id="R840d4509373542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b7342ef4a4049" /><Relationship Type="http://schemas.openxmlformats.org/officeDocument/2006/relationships/slide" Target="/ppt/slides/slide1.xml" Id="R1d20776600b34f4e" /><Relationship Type="http://schemas.openxmlformats.org/officeDocument/2006/relationships/slide" Target="/ppt/slides/slide2.xml" Id="R28c5e8a291b6429f" /><Relationship Type="http://schemas.openxmlformats.org/officeDocument/2006/relationships/slide" Target="/ppt/slides/slide3.xml" Id="R7b2fe30742ac4ba5" /><Relationship Type="http://schemas.openxmlformats.org/officeDocument/2006/relationships/slide" Target="/ppt/slides/slide4.xml" Id="R611ac5bf90d14ce3" /><Relationship Type="http://schemas.openxmlformats.org/officeDocument/2006/relationships/slide" Target="/ppt/slides/slide5.xml" Id="Re9083f68fc15495f" /><Relationship Type="http://schemas.openxmlformats.org/officeDocument/2006/relationships/slide" Target="/ppt/slides/slide6.xml" Id="R230496f9fb2c41c3" /><Relationship Type="http://schemas.openxmlformats.org/officeDocument/2006/relationships/slide" Target="/ppt/slides/slide7.xml" Id="R840d4509373542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92df4800b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b90aa4f2246b6" /><Relationship Type="http://schemas.openxmlformats.org/officeDocument/2006/relationships/theme" Target="/ppt/slideMasters/theme/theme1.xml" Id="R0afb496846e8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b90aa4f22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01bf3dbdd45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b103a6a64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f47b107b4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5a891bb3246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85e38cea8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50b254fa241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44a0c148b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PECUS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PECUS HOLDING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2 399 133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−505 107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19 548 397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22 264 111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BERGH-JACOBSEN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Almelien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14 88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974 474 476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