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e5f8cacfd249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61b4e630614e8f"/>
  </p:sldMasterIdLst>
  <p:sldIdLst>
    <p:sldId xmlns:r="http://schemas.openxmlformats.org/officeDocument/2006/relationships" id="256" r:id="R7e8574fd54e74b3b"/>
    <p:sldId xmlns:r="http://schemas.openxmlformats.org/officeDocument/2006/relationships" id="257" r:id="R5f2eb95c68c04343"/>
    <p:sldId xmlns:r="http://schemas.openxmlformats.org/officeDocument/2006/relationships" id="258" r:id="Rae0be37931174fc1"/>
    <p:sldId xmlns:r="http://schemas.openxmlformats.org/officeDocument/2006/relationships" id="259" r:id="Rdb8682c2dcd24925"/>
    <p:sldId xmlns:r="http://schemas.openxmlformats.org/officeDocument/2006/relationships" id="260" r:id="R3ddce5b7aafa480c"/>
    <p:sldId xmlns:r="http://schemas.openxmlformats.org/officeDocument/2006/relationships" id="261" r:id="Rf6c6f40d29dc48dc"/>
    <p:sldId xmlns:r="http://schemas.openxmlformats.org/officeDocument/2006/relationships" id="262" r:id="R58feed45cdf64a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1b4e630614e8f" /><Relationship Type="http://schemas.openxmlformats.org/officeDocument/2006/relationships/slide" Target="/ppt/slides/slide1.xml" Id="R7e8574fd54e74b3b" /><Relationship Type="http://schemas.openxmlformats.org/officeDocument/2006/relationships/slide" Target="/ppt/slides/slide2.xml" Id="R5f2eb95c68c04343" /><Relationship Type="http://schemas.openxmlformats.org/officeDocument/2006/relationships/slide" Target="/ppt/slides/slide3.xml" Id="Rae0be37931174fc1" /><Relationship Type="http://schemas.openxmlformats.org/officeDocument/2006/relationships/slide" Target="/ppt/slides/slide4.xml" Id="Rdb8682c2dcd24925" /><Relationship Type="http://schemas.openxmlformats.org/officeDocument/2006/relationships/slide" Target="/ppt/slides/slide5.xml" Id="R3ddce5b7aafa480c" /><Relationship Type="http://schemas.openxmlformats.org/officeDocument/2006/relationships/slide" Target="/ppt/slides/slide6.xml" Id="Rf6c6f40d29dc48dc" /><Relationship Type="http://schemas.openxmlformats.org/officeDocument/2006/relationships/slide" Target="/ppt/slides/slide7.xml" Id="R58feed45cdf64a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497bf70dd840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e801250aa4c1a" /><Relationship Type="http://schemas.openxmlformats.org/officeDocument/2006/relationships/theme" Target="/ppt/slideMasters/theme/theme1.xml" Id="R22b3e2f96f3b41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ee801250aa4c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5173dbfe64a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e3ae3b27a4f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df03e34ff47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02fe4d0034b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bb4fd684249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a3744cc6641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2af0520f048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HALVORSENS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HALVORSENS ELEKTRO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25 002 807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−1 678 149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−1 684 912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1 590 838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6 920 287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ASBJØRN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HOLTEN KEN SIGURD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ROGER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Komsaveien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9511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firma@ehalvorsenelektro.no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ehalvorsenelektro.no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974 476 312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