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6b58af15a446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65affd80e74838"/>
  </p:sldMasterIdLst>
  <p:sldIdLst>
    <p:sldId xmlns:r="http://schemas.openxmlformats.org/officeDocument/2006/relationships" id="256" r:id="Rb7b305ec4fda4437"/>
    <p:sldId xmlns:r="http://schemas.openxmlformats.org/officeDocument/2006/relationships" id="257" r:id="R353a039b16fa447c"/>
    <p:sldId xmlns:r="http://schemas.openxmlformats.org/officeDocument/2006/relationships" id="258" r:id="Red571d0b37254032"/>
    <p:sldId xmlns:r="http://schemas.openxmlformats.org/officeDocument/2006/relationships" id="259" r:id="R2671be0ee4ba421f"/>
    <p:sldId xmlns:r="http://schemas.openxmlformats.org/officeDocument/2006/relationships" id="260" r:id="R254f6a86db1a433c"/>
    <p:sldId xmlns:r="http://schemas.openxmlformats.org/officeDocument/2006/relationships" id="261" r:id="Re9a22ce37da641fe"/>
    <p:sldId xmlns:r="http://schemas.openxmlformats.org/officeDocument/2006/relationships" id="262" r:id="Re7cc0f7d881b41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65affd80e74838" /><Relationship Type="http://schemas.openxmlformats.org/officeDocument/2006/relationships/slide" Target="/ppt/slides/slide1.xml" Id="Rb7b305ec4fda4437" /><Relationship Type="http://schemas.openxmlformats.org/officeDocument/2006/relationships/slide" Target="/ppt/slides/slide2.xml" Id="R353a039b16fa447c" /><Relationship Type="http://schemas.openxmlformats.org/officeDocument/2006/relationships/slide" Target="/ppt/slides/slide3.xml" Id="Red571d0b37254032" /><Relationship Type="http://schemas.openxmlformats.org/officeDocument/2006/relationships/slide" Target="/ppt/slides/slide4.xml" Id="R2671be0ee4ba421f" /><Relationship Type="http://schemas.openxmlformats.org/officeDocument/2006/relationships/slide" Target="/ppt/slides/slide5.xml" Id="R254f6a86db1a433c" /><Relationship Type="http://schemas.openxmlformats.org/officeDocument/2006/relationships/slide" Target="/ppt/slides/slide6.xml" Id="Re9a22ce37da641fe" /><Relationship Type="http://schemas.openxmlformats.org/officeDocument/2006/relationships/slide" Target="/ppt/slides/slide7.xml" Id="Re7cc0f7d881b41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98e87ea11c4d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9aa136b3c84c54" /><Relationship Type="http://schemas.openxmlformats.org/officeDocument/2006/relationships/theme" Target="/ppt/slideMasters/theme/theme1.xml" Id="R01b43b3ada0d40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9aa136b3c84c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3b891668d0416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542e1e533847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3bc904666a41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59cc2c71b5490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b2acbedd5e4cb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ede7200787436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f4bde3dc5046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UELAND INVESTMENT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UELAND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UELAND INVESTMENT AS ble etablert [år] og holder til i Ski.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UELAND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UELAND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UELAND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−103 622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−1 264 119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17 838 237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27 923 374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UELAND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UELAND RAGNAR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UELAND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Nygårdsveien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1423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64 87 57 75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974 497 409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UELAND INVESTMENT AS</a:t>
            </a:r>
          </a:p>
        </p:txBody>
      </p:sp>
    </p:spTree>
  </p:cSld>
  <p:clrMapOvr>
    <a:masterClrMapping xmlns:a="http://schemas.openxmlformats.org/drawingml/2006/main"/>
  </p:clrMapOvr>
</p:sld>
</file>