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797fc0cba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2ab8a48dea4a89"/>
  </p:sldMasterIdLst>
  <p:sldIdLst>
    <p:sldId xmlns:r="http://schemas.openxmlformats.org/officeDocument/2006/relationships" id="256" r:id="R5507819030a44225"/>
    <p:sldId xmlns:r="http://schemas.openxmlformats.org/officeDocument/2006/relationships" id="257" r:id="R3bc20e444ad74b09"/>
    <p:sldId xmlns:r="http://schemas.openxmlformats.org/officeDocument/2006/relationships" id="258" r:id="R3a688fa531a14d88"/>
    <p:sldId xmlns:r="http://schemas.openxmlformats.org/officeDocument/2006/relationships" id="259" r:id="Rd6fa107406da4991"/>
    <p:sldId xmlns:r="http://schemas.openxmlformats.org/officeDocument/2006/relationships" id="260" r:id="R5e5f72177dc1496d"/>
    <p:sldId xmlns:r="http://schemas.openxmlformats.org/officeDocument/2006/relationships" id="261" r:id="Rd9bd43046db247bf"/>
    <p:sldId xmlns:r="http://schemas.openxmlformats.org/officeDocument/2006/relationships" id="262" r:id="Re69cb2791c7c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ab8a48dea4a89" /><Relationship Type="http://schemas.openxmlformats.org/officeDocument/2006/relationships/slide" Target="/ppt/slides/slide1.xml" Id="R5507819030a44225" /><Relationship Type="http://schemas.openxmlformats.org/officeDocument/2006/relationships/slide" Target="/ppt/slides/slide2.xml" Id="R3bc20e444ad74b09" /><Relationship Type="http://schemas.openxmlformats.org/officeDocument/2006/relationships/slide" Target="/ppt/slides/slide3.xml" Id="R3a688fa531a14d88" /><Relationship Type="http://schemas.openxmlformats.org/officeDocument/2006/relationships/slide" Target="/ppt/slides/slide4.xml" Id="Rd6fa107406da4991" /><Relationship Type="http://schemas.openxmlformats.org/officeDocument/2006/relationships/slide" Target="/ppt/slides/slide5.xml" Id="R5e5f72177dc1496d" /><Relationship Type="http://schemas.openxmlformats.org/officeDocument/2006/relationships/slide" Target="/ppt/slides/slide6.xml" Id="Rd9bd43046db247bf" /><Relationship Type="http://schemas.openxmlformats.org/officeDocument/2006/relationships/slide" Target="/ppt/slides/slide7.xml" Id="Re69cb2791c7c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9983eff7f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e2a14adfe4288" /><Relationship Type="http://schemas.openxmlformats.org/officeDocument/2006/relationships/theme" Target="/ppt/slideMasters/theme/theme1.xml" Id="R7f671968efd0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5e2a14adfe42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380e63ad1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d5f515d98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4ab5b2f4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6a3df6d94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92351faa5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04829faf2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722315307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BARSKE GLEDER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BARSKE GLEDER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16 801 825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18 296 417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ODD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Fjordalléen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76 26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974 524 341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BARSKE GLEDER AS</a:t>
            </a:r>
          </a:p>
        </p:txBody>
      </p:sp>
    </p:spTree>
  </p:cSld>
  <p:clrMapOvr>
    <a:masterClrMapping xmlns:a="http://schemas.openxmlformats.org/drawingml/2006/main"/>
  </p:clrMapOvr>
</p:sld>
</file>