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4590e03a8347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0a8d3ea01648a2"/>
  </p:sldMasterIdLst>
  <p:sldIdLst>
    <p:sldId xmlns:r="http://schemas.openxmlformats.org/officeDocument/2006/relationships" id="256" r:id="R1dfccbac4345493c"/>
    <p:sldId xmlns:r="http://schemas.openxmlformats.org/officeDocument/2006/relationships" id="257" r:id="Rb9e4df6ad49644e0"/>
    <p:sldId xmlns:r="http://schemas.openxmlformats.org/officeDocument/2006/relationships" id="258" r:id="R0a39d39a2ba54ec6"/>
    <p:sldId xmlns:r="http://schemas.openxmlformats.org/officeDocument/2006/relationships" id="259" r:id="R67c5234220ae4ec3"/>
    <p:sldId xmlns:r="http://schemas.openxmlformats.org/officeDocument/2006/relationships" id="260" r:id="Rce175353f786459e"/>
    <p:sldId xmlns:r="http://schemas.openxmlformats.org/officeDocument/2006/relationships" id="261" r:id="R30c7e17d4f8f4261"/>
    <p:sldId xmlns:r="http://schemas.openxmlformats.org/officeDocument/2006/relationships" id="262" r:id="Raf256765dfed48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0a8d3ea01648a2" /><Relationship Type="http://schemas.openxmlformats.org/officeDocument/2006/relationships/slide" Target="/ppt/slides/slide1.xml" Id="R1dfccbac4345493c" /><Relationship Type="http://schemas.openxmlformats.org/officeDocument/2006/relationships/slide" Target="/ppt/slides/slide2.xml" Id="Rb9e4df6ad49644e0" /><Relationship Type="http://schemas.openxmlformats.org/officeDocument/2006/relationships/slide" Target="/ppt/slides/slide3.xml" Id="R0a39d39a2ba54ec6" /><Relationship Type="http://schemas.openxmlformats.org/officeDocument/2006/relationships/slide" Target="/ppt/slides/slide4.xml" Id="R67c5234220ae4ec3" /><Relationship Type="http://schemas.openxmlformats.org/officeDocument/2006/relationships/slide" Target="/ppt/slides/slide5.xml" Id="Rce175353f786459e" /><Relationship Type="http://schemas.openxmlformats.org/officeDocument/2006/relationships/slide" Target="/ppt/slides/slide6.xml" Id="R30c7e17d4f8f4261" /><Relationship Type="http://schemas.openxmlformats.org/officeDocument/2006/relationships/slide" Target="/ppt/slides/slide7.xml" Id="Raf256765dfed48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0fac61d5aa45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e988e9f0d4951" /><Relationship Type="http://schemas.openxmlformats.org/officeDocument/2006/relationships/theme" Target="/ppt/slideMasters/theme/theme1.xml" Id="Refda0b881d7e40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0e988e9f0d49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3842371b14d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d458b6e964b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31f14761f4b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585fe6f7c4c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eeed28a4142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429e9ca204c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4f02f127343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 RØR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40 851 954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1 606 586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1 434 917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15 062 583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25 193 121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firmapost@dale-ror.no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974 527 413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