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6e112940e644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1e9f462d4746d9"/>
  </p:sldMasterIdLst>
  <p:sldIdLst>
    <p:sldId xmlns:r="http://schemas.openxmlformats.org/officeDocument/2006/relationships" id="256" r:id="Rad3adcc099204d79"/>
    <p:sldId xmlns:r="http://schemas.openxmlformats.org/officeDocument/2006/relationships" id="257" r:id="Rc50be12ff815449c"/>
    <p:sldId xmlns:r="http://schemas.openxmlformats.org/officeDocument/2006/relationships" id="258" r:id="R3f9c5a907b774c38"/>
    <p:sldId xmlns:r="http://schemas.openxmlformats.org/officeDocument/2006/relationships" id="259" r:id="R5dfee94160754c6e"/>
    <p:sldId xmlns:r="http://schemas.openxmlformats.org/officeDocument/2006/relationships" id="260" r:id="Rdacb4ff1c97d4738"/>
    <p:sldId xmlns:r="http://schemas.openxmlformats.org/officeDocument/2006/relationships" id="261" r:id="R9026bb7b160c43cf"/>
    <p:sldId xmlns:r="http://schemas.openxmlformats.org/officeDocument/2006/relationships" id="262" r:id="R9cc68b2137f74a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1e9f462d4746d9" /><Relationship Type="http://schemas.openxmlformats.org/officeDocument/2006/relationships/slide" Target="/ppt/slides/slide1.xml" Id="Rad3adcc099204d79" /><Relationship Type="http://schemas.openxmlformats.org/officeDocument/2006/relationships/slide" Target="/ppt/slides/slide2.xml" Id="Rc50be12ff815449c" /><Relationship Type="http://schemas.openxmlformats.org/officeDocument/2006/relationships/slide" Target="/ppt/slides/slide3.xml" Id="R3f9c5a907b774c38" /><Relationship Type="http://schemas.openxmlformats.org/officeDocument/2006/relationships/slide" Target="/ppt/slides/slide4.xml" Id="R5dfee94160754c6e" /><Relationship Type="http://schemas.openxmlformats.org/officeDocument/2006/relationships/slide" Target="/ppt/slides/slide5.xml" Id="Rdacb4ff1c97d4738" /><Relationship Type="http://schemas.openxmlformats.org/officeDocument/2006/relationships/slide" Target="/ppt/slides/slide6.xml" Id="R9026bb7b160c43cf" /><Relationship Type="http://schemas.openxmlformats.org/officeDocument/2006/relationships/slide" Target="/ppt/slides/slide7.xml" Id="R9cc68b2137f74a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f220ea138247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c2e92cd634a8a" /><Relationship Type="http://schemas.openxmlformats.org/officeDocument/2006/relationships/theme" Target="/ppt/slideMasters/theme/theme1.xml" Id="R5efce647af2949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ec2e92cd634a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c9991ec754b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8129525fe41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262f30db845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61c4b6b444f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f24f9e89a4f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aa7c989fa4d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a2bf408be41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VVS AS ble etablert [år] og holder til i Skibotn.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6 769 124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121 514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3 505 919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6 457 040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KJELL A THILESEN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ODD-E THILESEN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9143 Skibotn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71 53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