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33d227b9f44f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8530a580d04084"/>
  </p:sldMasterIdLst>
  <p:sldIdLst>
    <p:sldId xmlns:r="http://schemas.openxmlformats.org/officeDocument/2006/relationships" id="256" r:id="R7dee576f7aae4b02"/>
    <p:sldId xmlns:r="http://schemas.openxmlformats.org/officeDocument/2006/relationships" id="257" r:id="R01354981e6ce4170"/>
    <p:sldId xmlns:r="http://schemas.openxmlformats.org/officeDocument/2006/relationships" id="258" r:id="R849210f3edd54980"/>
    <p:sldId xmlns:r="http://schemas.openxmlformats.org/officeDocument/2006/relationships" id="259" r:id="R79f3eb068bd04e11"/>
    <p:sldId xmlns:r="http://schemas.openxmlformats.org/officeDocument/2006/relationships" id="260" r:id="R319afea22e904d39"/>
    <p:sldId xmlns:r="http://schemas.openxmlformats.org/officeDocument/2006/relationships" id="261" r:id="Rcc5de7d0845c48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8530a580d04084" /><Relationship Type="http://schemas.openxmlformats.org/officeDocument/2006/relationships/slide" Target="/ppt/slides/slide1.xml" Id="R7dee576f7aae4b02" /><Relationship Type="http://schemas.openxmlformats.org/officeDocument/2006/relationships/slide" Target="/ppt/slides/slide2.xml" Id="R01354981e6ce4170" /><Relationship Type="http://schemas.openxmlformats.org/officeDocument/2006/relationships/slide" Target="/ppt/slides/slide3.xml" Id="R849210f3edd54980" /><Relationship Type="http://schemas.openxmlformats.org/officeDocument/2006/relationships/slide" Target="/ppt/slides/slide4.xml" Id="R79f3eb068bd04e11" /><Relationship Type="http://schemas.openxmlformats.org/officeDocument/2006/relationships/slide" Target="/ppt/slides/slide5.xml" Id="R319afea22e904d39" /><Relationship Type="http://schemas.openxmlformats.org/officeDocument/2006/relationships/slide" Target="/ppt/slides/slide6.xml" Id="Rcc5de7d0845c48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c6df88b6ea44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94061cc744f23" /><Relationship Type="http://schemas.openxmlformats.org/officeDocument/2006/relationships/theme" Target="/ppt/slideMasters/theme/theme1.xml" Id="R1a7c7f48d2df46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e94061cc744f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95f42469444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2f1c6b5b146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6502da2d54a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bf5fcc94943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f0b1041f54d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ff662273141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TYNSET KOMMUNE OPPVEKST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2500 Tynset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974 635 763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