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6e8efdf58b46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26254c56c2422c"/>
  </p:sldMasterIdLst>
  <p:sldIdLst>
    <p:sldId xmlns:r="http://schemas.openxmlformats.org/officeDocument/2006/relationships" id="256" r:id="Rfed399c3762a40c4"/>
    <p:sldId xmlns:r="http://schemas.openxmlformats.org/officeDocument/2006/relationships" id="257" r:id="R2a981a0fe9074ecb"/>
    <p:sldId xmlns:r="http://schemas.openxmlformats.org/officeDocument/2006/relationships" id="258" r:id="R3a33ad2ea9764d25"/>
    <p:sldId xmlns:r="http://schemas.openxmlformats.org/officeDocument/2006/relationships" id="259" r:id="Rd58c0e4a6b4f4a99"/>
    <p:sldId xmlns:r="http://schemas.openxmlformats.org/officeDocument/2006/relationships" id="260" r:id="R72b80c1fee2c4c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26254c56c2422c" /><Relationship Type="http://schemas.openxmlformats.org/officeDocument/2006/relationships/slide" Target="/ppt/slides/slide1.xml" Id="Rfed399c3762a40c4" /><Relationship Type="http://schemas.openxmlformats.org/officeDocument/2006/relationships/slide" Target="/ppt/slides/slide2.xml" Id="R2a981a0fe9074ecb" /><Relationship Type="http://schemas.openxmlformats.org/officeDocument/2006/relationships/slide" Target="/ppt/slides/slide3.xml" Id="R3a33ad2ea9764d25" /><Relationship Type="http://schemas.openxmlformats.org/officeDocument/2006/relationships/slide" Target="/ppt/slides/slide4.xml" Id="Rd58c0e4a6b4f4a99" /><Relationship Type="http://schemas.openxmlformats.org/officeDocument/2006/relationships/slide" Target="/ppt/slides/slide5.xml" Id="R72b80c1fee2c4c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dc6025b9b740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e190a598b483a" /><Relationship Type="http://schemas.openxmlformats.org/officeDocument/2006/relationships/theme" Target="/ppt/slideMasters/theme/theme1.xml" Id="R2995c04f788649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2e190a598b48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ec3ce3c1541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8390189d842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394b92bea46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653ed3e4f48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7786c8e764b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KOMMUNE OPPVEKST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TYNSET KOMMUNE OPPVEKST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974 635 763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