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7ee0cebcc146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1ef01c933a430f"/>
  </p:sldMasterIdLst>
  <p:sldIdLst>
    <p:sldId xmlns:r="http://schemas.openxmlformats.org/officeDocument/2006/relationships" id="256" r:id="Rdf0ef0d926f04bac"/>
    <p:sldId xmlns:r="http://schemas.openxmlformats.org/officeDocument/2006/relationships" id="257" r:id="R624f54542f2e4acb"/>
    <p:sldId xmlns:r="http://schemas.openxmlformats.org/officeDocument/2006/relationships" id="258" r:id="R711de21558f44bf5"/>
    <p:sldId xmlns:r="http://schemas.openxmlformats.org/officeDocument/2006/relationships" id="259" r:id="R2a08ba80187440f9"/>
    <p:sldId xmlns:r="http://schemas.openxmlformats.org/officeDocument/2006/relationships" id="260" r:id="Re34baa0804bf4d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1ef01c933a430f" /><Relationship Type="http://schemas.openxmlformats.org/officeDocument/2006/relationships/slide" Target="/ppt/slides/slide1.xml" Id="Rdf0ef0d926f04bac" /><Relationship Type="http://schemas.openxmlformats.org/officeDocument/2006/relationships/slide" Target="/ppt/slides/slide2.xml" Id="R624f54542f2e4acb" /><Relationship Type="http://schemas.openxmlformats.org/officeDocument/2006/relationships/slide" Target="/ppt/slides/slide3.xml" Id="R711de21558f44bf5" /><Relationship Type="http://schemas.openxmlformats.org/officeDocument/2006/relationships/slide" Target="/ppt/slides/slide4.xml" Id="R2a08ba80187440f9" /><Relationship Type="http://schemas.openxmlformats.org/officeDocument/2006/relationships/slide" Target="/ppt/slides/slide5.xml" Id="Re34baa0804bf4d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0e4a865e3746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e5379231147a2" /><Relationship Type="http://schemas.openxmlformats.org/officeDocument/2006/relationships/theme" Target="/ppt/slideMasters/theme/theme1.xml" Id="Rf22353a40bf642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ce5379231147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0f3d935074a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95bbfd5c447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f39b9ff664f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ccfeb52c04c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cd9f3c2744d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TYNSET KOMMUNE OPPVEKST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KOMMUNE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TYNSET KOMMUNE OPPVEKST ble etablert [år] og holder til i Tynset.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KOMMUNE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KOMMUNE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KOMMUNE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Torvgata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2500 Tynset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974 635 763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KOMMUNE OPPVEKST</a:t>
            </a:r>
          </a:p>
        </p:txBody>
      </p:sp>
    </p:spTree>
  </p:cSld>
  <p:clrMapOvr>
    <a:masterClrMapping xmlns:a="http://schemas.openxmlformats.org/drawingml/2006/main"/>
  </p:clrMapOvr>
</p:sld>
</file>