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0cb806dee74e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c9bdec541b4465"/>
  </p:sldMasterIdLst>
  <p:sldIdLst>
    <p:sldId xmlns:r="http://schemas.openxmlformats.org/officeDocument/2006/relationships" id="256" r:id="R187b99f325bc4cd4"/>
    <p:sldId xmlns:r="http://schemas.openxmlformats.org/officeDocument/2006/relationships" id="257" r:id="R70cc57b5e6fd4d84"/>
    <p:sldId xmlns:r="http://schemas.openxmlformats.org/officeDocument/2006/relationships" id="258" r:id="Rd6654fb38a1b41d0"/>
    <p:sldId xmlns:r="http://schemas.openxmlformats.org/officeDocument/2006/relationships" id="259" r:id="R0fda82cb0d09407a"/>
    <p:sldId xmlns:r="http://schemas.openxmlformats.org/officeDocument/2006/relationships" id="260" r:id="Rb809fceebae249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9bdec541b4465" /><Relationship Type="http://schemas.openxmlformats.org/officeDocument/2006/relationships/slide" Target="/ppt/slides/slide1.xml" Id="R187b99f325bc4cd4" /><Relationship Type="http://schemas.openxmlformats.org/officeDocument/2006/relationships/slide" Target="/ppt/slides/slide2.xml" Id="R70cc57b5e6fd4d84" /><Relationship Type="http://schemas.openxmlformats.org/officeDocument/2006/relationships/slide" Target="/ppt/slides/slide3.xml" Id="Rd6654fb38a1b41d0" /><Relationship Type="http://schemas.openxmlformats.org/officeDocument/2006/relationships/slide" Target="/ppt/slides/slide4.xml" Id="R0fda82cb0d09407a" /><Relationship Type="http://schemas.openxmlformats.org/officeDocument/2006/relationships/slide" Target="/ppt/slides/slide5.xml" Id="Rb809fceebae249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d1014ec4448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a3079aa114fbb" /><Relationship Type="http://schemas.openxmlformats.org/officeDocument/2006/relationships/theme" Target="/ppt/slideMasters/theme/theme1.xml" Id="R876e58abb49d44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0a3079aa114f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64e0c39c343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c9087754a47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c6a7b2dd2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24274b98147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c719a45fa42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SAMFUNN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SAMFUNN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SAMFUNN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SAMFUNN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SAMFUNN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SAMFUNN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SAMFUNN</a:t>
            </a:r>
          </a:p>
        </p:txBody>
      </p:sp>
    </p:spTree>
  </p:cSld>
  <p:clrMapOvr>
    <a:masterClrMapping xmlns:a="http://schemas.openxmlformats.org/drawingml/2006/main"/>
  </p:clrMapOvr>
</p:sld>
</file>