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d78166bbd1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8a9c443f6d41be"/>
  </p:sldMasterIdLst>
  <p:sldIdLst>
    <p:sldId xmlns:r="http://schemas.openxmlformats.org/officeDocument/2006/relationships" id="256" r:id="R7714713f28dd4c67"/>
    <p:sldId xmlns:r="http://schemas.openxmlformats.org/officeDocument/2006/relationships" id="257" r:id="Rd896b3058a1e498c"/>
    <p:sldId xmlns:r="http://schemas.openxmlformats.org/officeDocument/2006/relationships" id="258" r:id="R8787946dff8841fd"/>
    <p:sldId xmlns:r="http://schemas.openxmlformats.org/officeDocument/2006/relationships" id="259" r:id="R448bbdeec21b4bd2"/>
    <p:sldId xmlns:r="http://schemas.openxmlformats.org/officeDocument/2006/relationships" id="260" r:id="R7b7200d8a2b74084"/>
    <p:sldId xmlns:r="http://schemas.openxmlformats.org/officeDocument/2006/relationships" id="261" r:id="R7e8166544c774b9e"/>
    <p:sldId xmlns:r="http://schemas.openxmlformats.org/officeDocument/2006/relationships" id="262" r:id="R06bd9a67a40c45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a9c443f6d41be" /><Relationship Type="http://schemas.openxmlformats.org/officeDocument/2006/relationships/slide" Target="/ppt/slides/slide1.xml" Id="R7714713f28dd4c67" /><Relationship Type="http://schemas.openxmlformats.org/officeDocument/2006/relationships/slide" Target="/ppt/slides/slide2.xml" Id="Rd896b3058a1e498c" /><Relationship Type="http://schemas.openxmlformats.org/officeDocument/2006/relationships/slide" Target="/ppt/slides/slide3.xml" Id="R8787946dff8841fd" /><Relationship Type="http://schemas.openxmlformats.org/officeDocument/2006/relationships/slide" Target="/ppt/slides/slide4.xml" Id="R448bbdeec21b4bd2" /><Relationship Type="http://schemas.openxmlformats.org/officeDocument/2006/relationships/slide" Target="/ppt/slides/slide5.xml" Id="R7b7200d8a2b74084" /><Relationship Type="http://schemas.openxmlformats.org/officeDocument/2006/relationships/slide" Target="/ppt/slides/slide6.xml" Id="R7e8166544c774b9e" /><Relationship Type="http://schemas.openxmlformats.org/officeDocument/2006/relationships/slide" Target="/ppt/slides/slide7.xml" Id="R06bd9a67a40c45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cbc9035d5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f71fe06434a9a" /><Relationship Type="http://schemas.openxmlformats.org/officeDocument/2006/relationships/theme" Target="/ppt/slideMasters/theme/theme1.xml" Id="R48150839c0af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f71fe0643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9e87bb8f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00b4422f2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e633db0b3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3c9fa60e44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31adaecc46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55b618689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3491fe58e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FENSTAD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FENSTAD BYGG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24 124 759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827 852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7 768 411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12 875 910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BRUTTO AS  –  86,7 %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PER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BRUTTO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94 87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post@fenstadbygg.no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974 906 716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FENSTAD BYGG AS</a:t>
            </a:r>
          </a:p>
        </p:txBody>
      </p:sp>
    </p:spTree>
  </p:cSld>
  <p:clrMapOvr>
    <a:masterClrMapping xmlns:a="http://schemas.openxmlformats.org/drawingml/2006/main"/>
  </p:clrMapOvr>
</p:sld>
</file>