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60b980d57a4e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fe03d40a8a4004"/>
  </p:sldMasterIdLst>
  <p:sldIdLst>
    <p:sldId xmlns:r="http://schemas.openxmlformats.org/officeDocument/2006/relationships" id="256" r:id="Rf0739b075e7841b3"/>
    <p:sldId xmlns:r="http://schemas.openxmlformats.org/officeDocument/2006/relationships" id="257" r:id="Rbf698c6ecf01436c"/>
    <p:sldId xmlns:r="http://schemas.openxmlformats.org/officeDocument/2006/relationships" id="258" r:id="Re8fb754cdc4d486d"/>
    <p:sldId xmlns:r="http://schemas.openxmlformats.org/officeDocument/2006/relationships" id="259" r:id="R9cd7eeac08e7467f"/>
    <p:sldId xmlns:r="http://schemas.openxmlformats.org/officeDocument/2006/relationships" id="260" r:id="R159181f8741445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e03d40a8a4004" /><Relationship Type="http://schemas.openxmlformats.org/officeDocument/2006/relationships/slide" Target="/ppt/slides/slide1.xml" Id="Rf0739b075e7841b3" /><Relationship Type="http://schemas.openxmlformats.org/officeDocument/2006/relationships/slide" Target="/ppt/slides/slide2.xml" Id="Rbf698c6ecf01436c" /><Relationship Type="http://schemas.openxmlformats.org/officeDocument/2006/relationships/slide" Target="/ppt/slides/slide3.xml" Id="Re8fb754cdc4d486d" /><Relationship Type="http://schemas.openxmlformats.org/officeDocument/2006/relationships/slide" Target="/ppt/slides/slide4.xml" Id="R9cd7eeac08e7467f" /><Relationship Type="http://schemas.openxmlformats.org/officeDocument/2006/relationships/slide" Target="/ppt/slides/slide5.xml" Id="R159181f8741445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f923754f840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8259d39204bf6" /><Relationship Type="http://schemas.openxmlformats.org/officeDocument/2006/relationships/theme" Target="/ppt/slideMasters/theme/theme1.xml" Id="Rab251473821a4e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d8259d3920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d43a6085b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057484c2347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83ad8607c4e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e1139653647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97719851643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BAKER HANSEN STAMSUND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BAKER HANSEN STAMSUND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974 906 821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HANSEN STAMSUND AS</a:t>
            </a:r>
          </a:p>
        </p:txBody>
      </p:sp>
    </p:spTree>
  </p:cSld>
  <p:clrMapOvr>
    <a:masterClrMapping xmlns:a="http://schemas.openxmlformats.org/drawingml/2006/main"/>
  </p:clrMapOvr>
</p:sld>
</file>