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8cc778bee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409b222b3442f"/>
  </p:sldMasterIdLst>
  <p:sldIdLst>
    <p:sldId xmlns:r="http://schemas.openxmlformats.org/officeDocument/2006/relationships" id="256" r:id="R0e4af8045af446cc"/>
    <p:sldId xmlns:r="http://schemas.openxmlformats.org/officeDocument/2006/relationships" id="257" r:id="Rf29de00769be4ffc"/>
    <p:sldId xmlns:r="http://schemas.openxmlformats.org/officeDocument/2006/relationships" id="258" r:id="Re445ef079c0b45ce"/>
    <p:sldId xmlns:r="http://schemas.openxmlformats.org/officeDocument/2006/relationships" id="259" r:id="Rfcf0997ed7df4bc9"/>
    <p:sldId xmlns:r="http://schemas.openxmlformats.org/officeDocument/2006/relationships" id="260" r:id="Rb8082279e7b24cbf"/>
    <p:sldId xmlns:r="http://schemas.openxmlformats.org/officeDocument/2006/relationships" id="261" r:id="Rf1db896404a94a25"/>
    <p:sldId xmlns:r="http://schemas.openxmlformats.org/officeDocument/2006/relationships" id="262" r:id="Rba181fa08967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409b222b3442f" /><Relationship Type="http://schemas.openxmlformats.org/officeDocument/2006/relationships/slide" Target="/ppt/slides/slide1.xml" Id="R0e4af8045af446cc" /><Relationship Type="http://schemas.openxmlformats.org/officeDocument/2006/relationships/slide" Target="/ppt/slides/slide2.xml" Id="Rf29de00769be4ffc" /><Relationship Type="http://schemas.openxmlformats.org/officeDocument/2006/relationships/slide" Target="/ppt/slides/slide3.xml" Id="Re445ef079c0b45ce" /><Relationship Type="http://schemas.openxmlformats.org/officeDocument/2006/relationships/slide" Target="/ppt/slides/slide4.xml" Id="Rfcf0997ed7df4bc9" /><Relationship Type="http://schemas.openxmlformats.org/officeDocument/2006/relationships/slide" Target="/ppt/slides/slide5.xml" Id="Rb8082279e7b24cbf" /><Relationship Type="http://schemas.openxmlformats.org/officeDocument/2006/relationships/slide" Target="/ppt/slides/slide6.xml" Id="Rf1db896404a94a25" /><Relationship Type="http://schemas.openxmlformats.org/officeDocument/2006/relationships/slide" Target="/ppt/slides/slide7.xml" Id="Rba181fa08967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c7a11718841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7d017ed774825" /><Relationship Type="http://schemas.openxmlformats.org/officeDocument/2006/relationships/theme" Target="/ppt/slideMasters/theme/theme1.xml" Id="R33146c4c578944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e7d017ed77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0ed25e31743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a8d9d19b7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482365fa6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a754f256d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ec5271df45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f104918bc4c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5edc9f68f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PUMPØS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PUMPØS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9 053 159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10 433 105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MELLBYE SCHULTZ  –  82,2 %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ERIK SCHULTZ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eschultz@online.no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975 333 418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