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7adf8ca17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c44ef7ad24019"/>
  </p:sldMasterIdLst>
  <p:sldIdLst>
    <p:sldId xmlns:r="http://schemas.openxmlformats.org/officeDocument/2006/relationships" id="256" r:id="Re4dcdfcae3ba4e32"/>
    <p:sldId xmlns:r="http://schemas.openxmlformats.org/officeDocument/2006/relationships" id="257" r:id="Rc182285091b542cd"/>
    <p:sldId xmlns:r="http://schemas.openxmlformats.org/officeDocument/2006/relationships" id="258" r:id="R75c199ecd27c4687"/>
    <p:sldId xmlns:r="http://schemas.openxmlformats.org/officeDocument/2006/relationships" id="259" r:id="Rb5145da90d504c12"/>
    <p:sldId xmlns:r="http://schemas.openxmlformats.org/officeDocument/2006/relationships" id="260" r:id="R03a6840632bf48d5"/>
    <p:sldId xmlns:r="http://schemas.openxmlformats.org/officeDocument/2006/relationships" id="261" r:id="R678a42ac850e4290"/>
    <p:sldId xmlns:r="http://schemas.openxmlformats.org/officeDocument/2006/relationships" id="262" r:id="Rf83a0cf0f88b47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c44ef7ad24019" /><Relationship Type="http://schemas.openxmlformats.org/officeDocument/2006/relationships/slide" Target="/ppt/slides/slide1.xml" Id="Re4dcdfcae3ba4e32" /><Relationship Type="http://schemas.openxmlformats.org/officeDocument/2006/relationships/slide" Target="/ppt/slides/slide2.xml" Id="Rc182285091b542cd" /><Relationship Type="http://schemas.openxmlformats.org/officeDocument/2006/relationships/slide" Target="/ppt/slides/slide3.xml" Id="R75c199ecd27c4687" /><Relationship Type="http://schemas.openxmlformats.org/officeDocument/2006/relationships/slide" Target="/ppt/slides/slide4.xml" Id="Rb5145da90d504c12" /><Relationship Type="http://schemas.openxmlformats.org/officeDocument/2006/relationships/slide" Target="/ppt/slides/slide5.xml" Id="R03a6840632bf48d5" /><Relationship Type="http://schemas.openxmlformats.org/officeDocument/2006/relationships/slide" Target="/ppt/slides/slide6.xml" Id="R678a42ac850e4290" /><Relationship Type="http://schemas.openxmlformats.org/officeDocument/2006/relationships/slide" Target="/ppt/slides/slide7.xml" Id="Rf83a0cf0f88b47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dc176d33be4c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755a16cf40f1" /><Relationship Type="http://schemas.openxmlformats.org/officeDocument/2006/relationships/theme" Target="/ppt/slideMasters/theme/theme1.xml" Id="R3295378dcc0340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b755a16cf40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528581feb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9580b7fe549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086d6bb54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8276ac63f4a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da85d59ad46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96c60f37647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07b2b338a47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LYSPUNKTET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LYSPUNKTET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17 587 432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1 152 905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908 401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4 382 574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8 994 759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BAKLIEN LARS KJELL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FJELLER JAN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 VIDAR VALENTIN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JAN EINAR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Alnabruveien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88 17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LYSPUNKTET AS</a:t>
            </a:r>
          </a:p>
        </p:txBody>
      </p:sp>
    </p:spTree>
  </p:cSld>
  <p:clrMapOvr>
    <a:masterClrMapping xmlns:a="http://schemas.openxmlformats.org/drawingml/2006/main"/>
  </p:clrMapOvr>
</p:sld>
</file>