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d932189426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1d2da36b846d3"/>
  </p:sldMasterIdLst>
  <p:sldIdLst>
    <p:sldId xmlns:r="http://schemas.openxmlformats.org/officeDocument/2006/relationships" id="256" r:id="R4c595b8ac17748cd"/>
    <p:sldId xmlns:r="http://schemas.openxmlformats.org/officeDocument/2006/relationships" id="257" r:id="Rf3774c45a182471e"/>
    <p:sldId xmlns:r="http://schemas.openxmlformats.org/officeDocument/2006/relationships" id="258" r:id="R192e84f2046a4311"/>
    <p:sldId xmlns:r="http://schemas.openxmlformats.org/officeDocument/2006/relationships" id="259" r:id="R44d492517a384731"/>
    <p:sldId xmlns:r="http://schemas.openxmlformats.org/officeDocument/2006/relationships" id="260" r:id="Raa3249050f1a419a"/>
    <p:sldId xmlns:r="http://schemas.openxmlformats.org/officeDocument/2006/relationships" id="261" r:id="R0516cbaebf6a41c4"/>
    <p:sldId xmlns:r="http://schemas.openxmlformats.org/officeDocument/2006/relationships" id="262" r:id="R2133fff6adaa4e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1d2da36b846d3" /><Relationship Type="http://schemas.openxmlformats.org/officeDocument/2006/relationships/slide" Target="/ppt/slides/slide1.xml" Id="R4c595b8ac17748cd" /><Relationship Type="http://schemas.openxmlformats.org/officeDocument/2006/relationships/slide" Target="/ppt/slides/slide2.xml" Id="Rf3774c45a182471e" /><Relationship Type="http://schemas.openxmlformats.org/officeDocument/2006/relationships/slide" Target="/ppt/slides/slide3.xml" Id="R192e84f2046a4311" /><Relationship Type="http://schemas.openxmlformats.org/officeDocument/2006/relationships/slide" Target="/ppt/slides/slide4.xml" Id="R44d492517a384731" /><Relationship Type="http://schemas.openxmlformats.org/officeDocument/2006/relationships/slide" Target="/ppt/slides/slide5.xml" Id="Raa3249050f1a419a" /><Relationship Type="http://schemas.openxmlformats.org/officeDocument/2006/relationships/slide" Target="/ppt/slides/slide6.xml" Id="R0516cbaebf6a41c4" /><Relationship Type="http://schemas.openxmlformats.org/officeDocument/2006/relationships/slide" Target="/ppt/slides/slide7.xml" Id="R2133fff6adaa4e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c84b9dc9b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735492f904a35" /><Relationship Type="http://schemas.openxmlformats.org/officeDocument/2006/relationships/theme" Target="/ppt/slideMasters/theme/theme1.xml" Id="Rdb25b26c24b543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d735492f904a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b6a5fe3884a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935730650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318fa0452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b7b1b7b1d4b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9d9cd2c4d47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bdcf0583747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a465406de4e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INVENOR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432 949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451 103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Rensmoveien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8007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65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