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5ec0470d804f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e3b0806133496e"/>
  </p:sldMasterIdLst>
  <p:sldIdLst>
    <p:sldId xmlns:r="http://schemas.openxmlformats.org/officeDocument/2006/relationships" id="256" r:id="R849f5b93401a4642"/>
    <p:sldId xmlns:r="http://schemas.openxmlformats.org/officeDocument/2006/relationships" id="257" r:id="Rc3a6bd63b1744290"/>
    <p:sldId xmlns:r="http://schemas.openxmlformats.org/officeDocument/2006/relationships" id="258" r:id="Rcc462d686e98471b"/>
    <p:sldId xmlns:r="http://schemas.openxmlformats.org/officeDocument/2006/relationships" id="259" r:id="R72bf3b8c42b94121"/>
    <p:sldId xmlns:r="http://schemas.openxmlformats.org/officeDocument/2006/relationships" id="260" r:id="R8cef87aceeff4e9f"/>
    <p:sldId xmlns:r="http://schemas.openxmlformats.org/officeDocument/2006/relationships" id="261" r:id="R1f753bbde24f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e3b0806133496e" /><Relationship Type="http://schemas.openxmlformats.org/officeDocument/2006/relationships/slide" Target="/ppt/slides/slide1.xml" Id="R849f5b93401a4642" /><Relationship Type="http://schemas.openxmlformats.org/officeDocument/2006/relationships/slide" Target="/ppt/slides/slide2.xml" Id="Rc3a6bd63b1744290" /><Relationship Type="http://schemas.openxmlformats.org/officeDocument/2006/relationships/slide" Target="/ppt/slides/slide3.xml" Id="Rcc462d686e98471b" /><Relationship Type="http://schemas.openxmlformats.org/officeDocument/2006/relationships/slide" Target="/ppt/slides/slide4.xml" Id="R72bf3b8c42b94121" /><Relationship Type="http://schemas.openxmlformats.org/officeDocument/2006/relationships/slide" Target="/ppt/slides/slide5.xml" Id="R8cef87aceeff4e9f" /><Relationship Type="http://schemas.openxmlformats.org/officeDocument/2006/relationships/slide" Target="/ppt/slides/slide6.xml" Id="R1f753bbde24f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5b8b2f9f146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5137e2ac74006" /><Relationship Type="http://schemas.openxmlformats.org/officeDocument/2006/relationships/theme" Target="/ppt/slideMasters/theme/theme1.xml" Id="Rd21f5516c4e047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b5137e2ac740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0cda400c848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024d23bee4e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7114e0def42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933d52c0b4c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48bfa888842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00ad4d69448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O'MARTINS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O'MARTINS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O'MARTINS NORGE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O'MARTINS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O'MARTINS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O'MARTINS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THORVALDSEN OLE MARTIN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JOHNSEN WICTOR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O'MARTINS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975 373 975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O'MARTINS NORGE AS</a:t>
            </a:r>
          </a:p>
        </p:txBody>
      </p:sp>
    </p:spTree>
  </p:cSld>
  <p:clrMapOvr>
    <a:masterClrMapping xmlns:a="http://schemas.openxmlformats.org/drawingml/2006/main"/>
  </p:clrMapOvr>
</p:sld>
</file>